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3c6e0088746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d9df649dc4e57"/>
  </p:sldMasterIdLst>
  <p:sldIdLst>
    <p:sldId xmlns:r="http://schemas.openxmlformats.org/officeDocument/2006/relationships" id="256" r:id="R835012e02e8e4833"/>
    <p:sldId xmlns:r="http://schemas.openxmlformats.org/officeDocument/2006/relationships" id="257" r:id="R2178947e5072423b"/>
    <p:sldId xmlns:r="http://schemas.openxmlformats.org/officeDocument/2006/relationships" id="258" r:id="Rf0ec2e67089e479f"/>
    <p:sldId xmlns:r="http://schemas.openxmlformats.org/officeDocument/2006/relationships" id="259" r:id="R76a7973fe9ce4acc"/>
    <p:sldId xmlns:r="http://schemas.openxmlformats.org/officeDocument/2006/relationships" id="260" r:id="R3e0ca7cadbc64192"/>
    <p:sldId xmlns:r="http://schemas.openxmlformats.org/officeDocument/2006/relationships" id="261" r:id="Rec1839bf80b84474"/>
    <p:sldId xmlns:r="http://schemas.openxmlformats.org/officeDocument/2006/relationships" id="262" r:id="Rca677f05fe0c49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d9df649dc4e57" /><Relationship Type="http://schemas.openxmlformats.org/officeDocument/2006/relationships/slide" Target="/ppt/slides/slide1.xml" Id="R835012e02e8e4833" /><Relationship Type="http://schemas.openxmlformats.org/officeDocument/2006/relationships/slide" Target="/ppt/slides/slide2.xml" Id="R2178947e5072423b" /><Relationship Type="http://schemas.openxmlformats.org/officeDocument/2006/relationships/slide" Target="/ppt/slides/slide3.xml" Id="Rf0ec2e67089e479f" /><Relationship Type="http://schemas.openxmlformats.org/officeDocument/2006/relationships/slide" Target="/ppt/slides/slide4.xml" Id="R76a7973fe9ce4acc" /><Relationship Type="http://schemas.openxmlformats.org/officeDocument/2006/relationships/slide" Target="/ppt/slides/slide5.xml" Id="R3e0ca7cadbc64192" /><Relationship Type="http://schemas.openxmlformats.org/officeDocument/2006/relationships/slide" Target="/ppt/slides/slide6.xml" Id="Rec1839bf80b84474" /><Relationship Type="http://schemas.openxmlformats.org/officeDocument/2006/relationships/slide" Target="/ppt/slides/slide7.xml" Id="Rca677f05fe0c49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a268c5cbc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53752378e4507" /><Relationship Type="http://schemas.openxmlformats.org/officeDocument/2006/relationships/theme" Target="/ppt/slideMasters/theme/theme1.xml" Id="Refa1209adbd4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53752378e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ac9b7dc16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cf29bf6a641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7ddf9878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c6fe0589e4c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dbb083fcc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4f9a409b54d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ad80c55374d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