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cbc819774f4e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c9abc594f84541"/>
  </p:sldMasterIdLst>
  <p:sldIdLst>
    <p:sldId xmlns:r="http://schemas.openxmlformats.org/officeDocument/2006/relationships" id="256" r:id="R79fd108b320f46a4"/>
    <p:sldId xmlns:r="http://schemas.openxmlformats.org/officeDocument/2006/relationships" id="257" r:id="Rb9006ace49734f21"/>
    <p:sldId xmlns:r="http://schemas.openxmlformats.org/officeDocument/2006/relationships" id="258" r:id="R28199da444314472"/>
    <p:sldId xmlns:r="http://schemas.openxmlformats.org/officeDocument/2006/relationships" id="259" r:id="R304089725afd484f"/>
    <p:sldId xmlns:r="http://schemas.openxmlformats.org/officeDocument/2006/relationships" id="260" r:id="R908db504c5dc4702"/>
    <p:sldId xmlns:r="http://schemas.openxmlformats.org/officeDocument/2006/relationships" id="261" r:id="Rfd24dac2699a4b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c9abc594f84541" /><Relationship Type="http://schemas.openxmlformats.org/officeDocument/2006/relationships/slide" Target="/ppt/slides/slide1.xml" Id="R79fd108b320f46a4" /><Relationship Type="http://schemas.openxmlformats.org/officeDocument/2006/relationships/slide" Target="/ppt/slides/slide2.xml" Id="Rb9006ace49734f21" /><Relationship Type="http://schemas.openxmlformats.org/officeDocument/2006/relationships/slide" Target="/ppt/slides/slide3.xml" Id="R28199da444314472" /><Relationship Type="http://schemas.openxmlformats.org/officeDocument/2006/relationships/slide" Target="/ppt/slides/slide4.xml" Id="R304089725afd484f" /><Relationship Type="http://schemas.openxmlformats.org/officeDocument/2006/relationships/slide" Target="/ppt/slides/slide5.xml" Id="R908db504c5dc4702" /><Relationship Type="http://schemas.openxmlformats.org/officeDocument/2006/relationships/slide" Target="/ppt/slides/slide6.xml" Id="Rfd24dac2699a4b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6dbad7a7fc48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ce92111ef4982" /><Relationship Type="http://schemas.openxmlformats.org/officeDocument/2006/relationships/theme" Target="/ppt/slideMasters/theme/theme1.xml" Id="R57d835b79a1a4f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bce92111ef49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1de94a81e4c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360d08fe145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ee7fb517146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3f86403bf47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88c7588d94d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606ca7e2447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NILSEN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999 668 607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NILSEN AS</a:t>
            </a:r>
          </a:p>
        </p:txBody>
      </p:sp>
    </p:spTree>
  </p:cSld>
  <p:clrMapOvr>
    <a:masterClrMapping xmlns:a="http://schemas.openxmlformats.org/drawingml/2006/main"/>
  </p:clrMapOvr>
</p:sld>
</file>