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aa2f1a7140344b60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5817353389a94a3e"/>
  </p:sldMasterIdLst>
  <p:sldIdLst>
    <p:sldId xmlns:r="http://schemas.openxmlformats.org/officeDocument/2006/relationships" id="256" r:id="R8fec85cc5c554ed8"/>
    <p:sldId xmlns:r="http://schemas.openxmlformats.org/officeDocument/2006/relationships" id="257" r:id="Rc3b83548813346f0"/>
    <p:sldId xmlns:r="http://schemas.openxmlformats.org/officeDocument/2006/relationships" id="258" r:id="R8a460ff1d04a48d4"/>
    <p:sldId xmlns:r="http://schemas.openxmlformats.org/officeDocument/2006/relationships" id="259" r:id="Rae4cb451af9b49c2"/>
    <p:sldId xmlns:r="http://schemas.openxmlformats.org/officeDocument/2006/relationships" id="260" r:id="R356aaeaeb80a46f1"/>
    <p:sldId xmlns:r="http://schemas.openxmlformats.org/officeDocument/2006/relationships" id="261" r:id="Rc235f688ae734ae0"/>
    <p:sldId xmlns:r="http://schemas.openxmlformats.org/officeDocument/2006/relationships" id="262" r:id="Rf22e16ce8078407c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5817353389a94a3e" /><Relationship Type="http://schemas.openxmlformats.org/officeDocument/2006/relationships/slide" Target="/ppt/slides/slide1.xml" Id="R8fec85cc5c554ed8" /><Relationship Type="http://schemas.openxmlformats.org/officeDocument/2006/relationships/slide" Target="/ppt/slides/slide2.xml" Id="Rc3b83548813346f0" /><Relationship Type="http://schemas.openxmlformats.org/officeDocument/2006/relationships/slide" Target="/ppt/slides/slide3.xml" Id="R8a460ff1d04a48d4" /><Relationship Type="http://schemas.openxmlformats.org/officeDocument/2006/relationships/slide" Target="/ppt/slides/slide4.xml" Id="Rae4cb451af9b49c2" /><Relationship Type="http://schemas.openxmlformats.org/officeDocument/2006/relationships/slide" Target="/ppt/slides/slide5.xml" Id="R356aaeaeb80a46f1" /><Relationship Type="http://schemas.openxmlformats.org/officeDocument/2006/relationships/slide" Target="/ppt/slides/slide6.xml" Id="Rc235f688ae734ae0" /><Relationship Type="http://schemas.openxmlformats.org/officeDocument/2006/relationships/slide" Target="/ppt/slides/slide7.xml" Id="Rf22e16ce8078407c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21d24f01aee945b4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ab72f893ced41a9" /><Relationship Type="http://schemas.openxmlformats.org/officeDocument/2006/relationships/theme" Target="/ppt/slideMasters/theme/theme1.xml" Id="R306ad7d182e94406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2ab72f893ced41a9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d21ca265deb4f60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081f40ced0b499c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ce85b2ba45c407e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3fbd688a3834a49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db3f2e937314212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418d5fc11ff48d1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1c1c81a35c04f55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A VÅGE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 VÅGE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A VÅGE AS ble etablert [år] og holder til i Volda.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 VÅGE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 VÅGE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 VÅGE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93 634 838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7 640 209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6 469 593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14 517 797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41 756 011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 VÅGE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VÅGE INDUSTRI AS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 VÅGE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Morkamyra 15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6105 Volda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Tlf. 70 07 88 83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999 654 126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 VÅGE AS</a:t>
            </a:r>
          </a:p>
        </p:txBody>
      </p:sp>
    </p:spTree>
  </p:cSld>
  <p:clrMapOvr>
    <a:masterClrMapping xmlns:a="http://schemas.openxmlformats.org/drawingml/2006/main"/>
  </p:clrMapOvr>
</p:sld>
</file>