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a8c05c766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ba746ae6d4499"/>
  </p:sldMasterIdLst>
  <p:sldIdLst>
    <p:sldId xmlns:r="http://schemas.openxmlformats.org/officeDocument/2006/relationships" id="256" r:id="R84c786950a7041bc"/>
    <p:sldId xmlns:r="http://schemas.openxmlformats.org/officeDocument/2006/relationships" id="257" r:id="R5511dec24b444f90"/>
    <p:sldId xmlns:r="http://schemas.openxmlformats.org/officeDocument/2006/relationships" id="258" r:id="R6f5f74e22b1240fb"/>
    <p:sldId xmlns:r="http://schemas.openxmlformats.org/officeDocument/2006/relationships" id="259" r:id="Rd75cecd0e9b34481"/>
    <p:sldId xmlns:r="http://schemas.openxmlformats.org/officeDocument/2006/relationships" id="260" r:id="R00df762399ac4dfe"/>
    <p:sldId xmlns:r="http://schemas.openxmlformats.org/officeDocument/2006/relationships" id="261" r:id="Rc3fb2c13c409421f"/>
    <p:sldId xmlns:r="http://schemas.openxmlformats.org/officeDocument/2006/relationships" id="262" r:id="R8ed344fa1a37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ba746ae6d4499" /><Relationship Type="http://schemas.openxmlformats.org/officeDocument/2006/relationships/slide" Target="/ppt/slides/slide1.xml" Id="R84c786950a7041bc" /><Relationship Type="http://schemas.openxmlformats.org/officeDocument/2006/relationships/slide" Target="/ppt/slides/slide2.xml" Id="R5511dec24b444f90" /><Relationship Type="http://schemas.openxmlformats.org/officeDocument/2006/relationships/slide" Target="/ppt/slides/slide3.xml" Id="R6f5f74e22b1240fb" /><Relationship Type="http://schemas.openxmlformats.org/officeDocument/2006/relationships/slide" Target="/ppt/slides/slide4.xml" Id="Rd75cecd0e9b34481" /><Relationship Type="http://schemas.openxmlformats.org/officeDocument/2006/relationships/slide" Target="/ppt/slides/slide5.xml" Id="R00df762399ac4dfe" /><Relationship Type="http://schemas.openxmlformats.org/officeDocument/2006/relationships/slide" Target="/ppt/slides/slide6.xml" Id="Rc3fb2c13c409421f" /><Relationship Type="http://schemas.openxmlformats.org/officeDocument/2006/relationships/slide" Target="/ppt/slides/slide7.xml" Id="R8ed344fa1a37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71b6ab7b5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ddcf509204905" /><Relationship Type="http://schemas.openxmlformats.org/officeDocument/2006/relationships/theme" Target="/ppt/slideMasters/theme/theme1.xml" Id="Rc40e425bab79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ddcf50920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16656dae2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f5efd483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1a4914cf9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2176843a3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90bc1b4d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3d5e1ad5d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af015e7ed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