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1965035bc44a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f0fcf62bd742be"/>
  </p:sldMasterIdLst>
  <p:sldIdLst>
    <p:sldId xmlns:r="http://schemas.openxmlformats.org/officeDocument/2006/relationships" id="256" r:id="Rff679d8ee4c44290"/>
    <p:sldId xmlns:r="http://schemas.openxmlformats.org/officeDocument/2006/relationships" id="257" r:id="R26d008aca227448b"/>
    <p:sldId xmlns:r="http://schemas.openxmlformats.org/officeDocument/2006/relationships" id="258" r:id="R2f476143bf2d421b"/>
    <p:sldId xmlns:r="http://schemas.openxmlformats.org/officeDocument/2006/relationships" id="259" r:id="R67bfbe8bc17e4f40"/>
    <p:sldId xmlns:r="http://schemas.openxmlformats.org/officeDocument/2006/relationships" id="260" r:id="Rf87af6bd2b074f17"/>
    <p:sldId xmlns:r="http://schemas.openxmlformats.org/officeDocument/2006/relationships" id="261" r:id="R7067df0d400549e1"/>
    <p:sldId xmlns:r="http://schemas.openxmlformats.org/officeDocument/2006/relationships" id="262" r:id="Rbc17a6e1bd204b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f0fcf62bd742be" /><Relationship Type="http://schemas.openxmlformats.org/officeDocument/2006/relationships/slide" Target="/ppt/slides/slide1.xml" Id="Rff679d8ee4c44290" /><Relationship Type="http://schemas.openxmlformats.org/officeDocument/2006/relationships/slide" Target="/ppt/slides/slide2.xml" Id="R26d008aca227448b" /><Relationship Type="http://schemas.openxmlformats.org/officeDocument/2006/relationships/slide" Target="/ppt/slides/slide3.xml" Id="R2f476143bf2d421b" /><Relationship Type="http://schemas.openxmlformats.org/officeDocument/2006/relationships/slide" Target="/ppt/slides/slide4.xml" Id="R67bfbe8bc17e4f40" /><Relationship Type="http://schemas.openxmlformats.org/officeDocument/2006/relationships/slide" Target="/ppt/slides/slide5.xml" Id="Rf87af6bd2b074f17" /><Relationship Type="http://schemas.openxmlformats.org/officeDocument/2006/relationships/slide" Target="/ppt/slides/slide6.xml" Id="R7067df0d400549e1" /><Relationship Type="http://schemas.openxmlformats.org/officeDocument/2006/relationships/slide" Target="/ppt/slides/slide7.xml" Id="Rbc17a6e1bd204b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c576a58dca4f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79625bac846e2" /><Relationship Type="http://schemas.openxmlformats.org/officeDocument/2006/relationships/theme" Target="/ppt/slideMasters/theme/theme1.xml" Id="Re037480bd87d40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579625bac846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08889b25240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52d6a86c944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d310034ea47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e13151d8243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756c8554448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9d30183564b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1701a3a2c4e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BITBASE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BITBASE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BITBASE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BITBASE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BITBASE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BITBASE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224 941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BITBASE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MATHILDE ASKE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CHRISTIAN ASKE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BITBASE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Flintveien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3152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999 615 953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BITBASE AS</a:t>
            </a:r>
          </a:p>
        </p:txBody>
      </p:sp>
    </p:spTree>
  </p:cSld>
  <p:clrMapOvr>
    <a:masterClrMapping xmlns:a="http://schemas.openxmlformats.org/drawingml/2006/main"/>
  </p:clrMapOvr>
</p:sld>
</file>