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f9616aeb6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c382fb9a14a46"/>
  </p:sldMasterIdLst>
  <p:sldIdLst>
    <p:sldId xmlns:r="http://schemas.openxmlformats.org/officeDocument/2006/relationships" id="256" r:id="R9a129240468f4c47"/>
    <p:sldId xmlns:r="http://schemas.openxmlformats.org/officeDocument/2006/relationships" id="257" r:id="R56b91d8e9ca34ada"/>
    <p:sldId xmlns:r="http://schemas.openxmlformats.org/officeDocument/2006/relationships" id="258" r:id="R0ffe74b8af7c4461"/>
    <p:sldId xmlns:r="http://schemas.openxmlformats.org/officeDocument/2006/relationships" id="259" r:id="Raafb946117104914"/>
    <p:sldId xmlns:r="http://schemas.openxmlformats.org/officeDocument/2006/relationships" id="260" r:id="R787ab7ad78b34f85"/>
    <p:sldId xmlns:r="http://schemas.openxmlformats.org/officeDocument/2006/relationships" id="261" r:id="R97fe9827fc1442cd"/>
    <p:sldId xmlns:r="http://schemas.openxmlformats.org/officeDocument/2006/relationships" id="262" r:id="R9f6248c9eef9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c382fb9a14a46" /><Relationship Type="http://schemas.openxmlformats.org/officeDocument/2006/relationships/slide" Target="/ppt/slides/slide1.xml" Id="R9a129240468f4c47" /><Relationship Type="http://schemas.openxmlformats.org/officeDocument/2006/relationships/slide" Target="/ppt/slides/slide2.xml" Id="R56b91d8e9ca34ada" /><Relationship Type="http://schemas.openxmlformats.org/officeDocument/2006/relationships/slide" Target="/ppt/slides/slide3.xml" Id="R0ffe74b8af7c4461" /><Relationship Type="http://schemas.openxmlformats.org/officeDocument/2006/relationships/slide" Target="/ppt/slides/slide4.xml" Id="Raafb946117104914" /><Relationship Type="http://schemas.openxmlformats.org/officeDocument/2006/relationships/slide" Target="/ppt/slides/slide5.xml" Id="R787ab7ad78b34f85" /><Relationship Type="http://schemas.openxmlformats.org/officeDocument/2006/relationships/slide" Target="/ppt/slides/slide6.xml" Id="R97fe9827fc1442cd" /><Relationship Type="http://schemas.openxmlformats.org/officeDocument/2006/relationships/slide" Target="/ppt/slides/slide7.xml" Id="R9f6248c9eef9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c7e8b0840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aa8dda8c04be1" /><Relationship Type="http://schemas.openxmlformats.org/officeDocument/2006/relationships/theme" Target="/ppt/slideMasters/theme/theme1.xml" Id="Rd914fa54696a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aa8dda8c0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695119d8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4cb29cc8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c7c46ea9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f0db02b9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e6e472a1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99d5933e3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53750a64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