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6c5e5de96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7be46253645a0"/>
  </p:sldMasterIdLst>
  <p:sldIdLst>
    <p:sldId xmlns:r="http://schemas.openxmlformats.org/officeDocument/2006/relationships" id="256" r:id="R2a51b533631c4ed0"/>
    <p:sldId xmlns:r="http://schemas.openxmlformats.org/officeDocument/2006/relationships" id="257" r:id="R780448983d5143ba"/>
    <p:sldId xmlns:r="http://schemas.openxmlformats.org/officeDocument/2006/relationships" id="258" r:id="R025d1d153e584d39"/>
    <p:sldId xmlns:r="http://schemas.openxmlformats.org/officeDocument/2006/relationships" id="259" r:id="Rd0644fb3f8b84fe5"/>
    <p:sldId xmlns:r="http://schemas.openxmlformats.org/officeDocument/2006/relationships" id="260" r:id="R60ef5fe9207e4786"/>
    <p:sldId xmlns:r="http://schemas.openxmlformats.org/officeDocument/2006/relationships" id="261" r:id="R51d5f49cd4a745fe"/>
    <p:sldId xmlns:r="http://schemas.openxmlformats.org/officeDocument/2006/relationships" id="262" r:id="Rde17320da204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7be46253645a0" /><Relationship Type="http://schemas.openxmlformats.org/officeDocument/2006/relationships/slide" Target="/ppt/slides/slide1.xml" Id="R2a51b533631c4ed0" /><Relationship Type="http://schemas.openxmlformats.org/officeDocument/2006/relationships/slide" Target="/ppt/slides/slide2.xml" Id="R780448983d5143ba" /><Relationship Type="http://schemas.openxmlformats.org/officeDocument/2006/relationships/slide" Target="/ppt/slides/slide3.xml" Id="R025d1d153e584d39" /><Relationship Type="http://schemas.openxmlformats.org/officeDocument/2006/relationships/slide" Target="/ppt/slides/slide4.xml" Id="Rd0644fb3f8b84fe5" /><Relationship Type="http://schemas.openxmlformats.org/officeDocument/2006/relationships/slide" Target="/ppt/slides/slide5.xml" Id="R60ef5fe9207e4786" /><Relationship Type="http://schemas.openxmlformats.org/officeDocument/2006/relationships/slide" Target="/ppt/slides/slide6.xml" Id="R51d5f49cd4a745fe" /><Relationship Type="http://schemas.openxmlformats.org/officeDocument/2006/relationships/slide" Target="/ppt/slides/slide7.xml" Id="Rde17320da204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fbc65739e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826deb294b9b" /><Relationship Type="http://schemas.openxmlformats.org/officeDocument/2006/relationships/theme" Target="/ppt/slideMasters/theme/theme1.xml" Id="R12d30df98630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3826deb29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187f8c9b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5e5ad71a3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7b3fd1156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10bcba50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33e8eeae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79db5408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768d6bc2c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