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f7655d76d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2d7b104c294335"/>
  </p:sldMasterIdLst>
  <p:sldIdLst>
    <p:sldId xmlns:r="http://schemas.openxmlformats.org/officeDocument/2006/relationships" id="256" r:id="Rf4b672a1b1b14eb0"/>
    <p:sldId xmlns:r="http://schemas.openxmlformats.org/officeDocument/2006/relationships" id="257" r:id="R195f86fa4f274c89"/>
    <p:sldId xmlns:r="http://schemas.openxmlformats.org/officeDocument/2006/relationships" id="258" r:id="Rb99f3ad295864031"/>
    <p:sldId xmlns:r="http://schemas.openxmlformats.org/officeDocument/2006/relationships" id="259" r:id="R51ea44f6e5764102"/>
    <p:sldId xmlns:r="http://schemas.openxmlformats.org/officeDocument/2006/relationships" id="260" r:id="R36cd18d9e6324586"/>
    <p:sldId xmlns:r="http://schemas.openxmlformats.org/officeDocument/2006/relationships" id="261" r:id="R9f2b57a10f2642c6"/>
    <p:sldId xmlns:r="http://schemas.openxmlformats.org/officeDocument/2006/relationships" id="262" r:id="R76d009bdd9d9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d7b104c294335" /><Relationship Type="http://schemas.openxmlformats.org/officeDocument/2006/relationships/slide" Target="/ppt/slides/slide1.xml" Id="Rf4b672a1b1b14eb0" /><Relationship Type="http://schemas.openxmlformats.org/officeDocument/2006/relationships/slide" Target="/ppt/slides/slide2.xml" Id="R195f86fa4f274c89" /><Relationship Type="http://schemas.openxmlformats.org/officeDocument/2006/relationships/slide" Target="/ppt/slides/slide3.xml" Id="Rb99f3ad295864031" /><Relationship Type="http://schemas.openxmlformats.org/officeDocument/2006/relationships/slide" Target="/ppt/slides/slide4.xml" Id="R51ea44f6e5764102" /><Relationship Type="http://schemas.openxmlformats.org/officeDocument/2006/relationships/slide" Target="/ppt/slides/slide5.xml" Id="R36cd18d9e6324586" /><Relationship Type="http://schemas.openxmlformats.org/officeDocument/2006/relationships/slide" Target="/ppt/slides/slide6.xml" Id="R9f2b57a10f2642c6" /><Relationship Type="http://schemas.openxmlformats.org/officeDocument/2006/relationships/slide" Target="/ppt/slides/slide7.xml" Id="R76d009bdd9d9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0f872dbd6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170fa519f4a37" /><Relationship Type="http://schemas.openxmlformats.org/officeDocument/2006/relationships/theme" Target="/ppt/slideMasters/theme/theme1.xml" Id="Rc34e017a913044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170fa519f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bc337b7fe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d066d5c82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9988a9e954b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71c845f42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468df57c04f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f50b17bed40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477ea110e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