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9f1e40f3b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3bee1b02d437f"/>
  </p:sldMasterIdLst>
  <p:sldIdLst>
    <p:sldId xmlns:r="http://schemas.openxmlformats.org/officeDocument/2006/relationships" id="256" r:id="R65b210826259417b"/>
    <p:sldId xmlns:r="http://schemas.openxmlformats.org/officeDocument/2006/relationships" id="257" r:id="R1e8deb88a9bb49a7"/>
    <p:sldId xmlns:r="http://schemas.openxmlformats.org/officeDocument/2006/relationships" id="258" r:id="R2d4db17de7584da3"/>
    <p:sldId xmlns:r="http://schemas.openxmlformats.org/officeDocument/2006/relationships" id="259" r:id="R362ef16fdffd4892"/>
    <p:sldId xmlns:r="http://schemas.openxmlformats.org/officeDocument/2006/relationships" id="260" r:id="Rf62ccd8e86b34fd8"/>
    <p:sldId xmlns:r="http://schemas.openxmlformats.org/officeDocument/2006/relationships" id="261" r:id="R8ce9f2eb65254e5d"/>
    <p:sldId xmlns:r="http://schemas.openxmlformats.org/officeDocument/2006/relationships" id="262" r:id="Rc1ba914765124a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3bee1b02d437f" /><Relationship Type="http://schemas.openxmlformats.org/officeDocument/2006/relationships/slide" Target="/ppt/slides/slide1.xml" Id="R65b210826259417b" /><Relationship Type="http://schemas.openxmlformats.org/officeDocument/2006/relationships/slide" Target="/ppt/slides/slide2.xml" Id="R1e8deb88a9bb49a7" /><Relationship Type="http://schemas.openxmlformats.org/officeDocument/2006/relationships/slide" Target="/ppt/slides/slide3.xml" Id="R2d4db17de7584da3" /><Relationship Type="http://schemas.openxmlformats.org/officeDocument/2006/relationships/slide" Target="/ppt/slides/slide4.xml" Id="R362ef16fdffd4892" /><Relationship Type="http://schemas.openxmlformats.org/officeDocument/2006/relationships/slide" Target="/ppt/slides/slide5.xml" Id="Rf62ccd8e86b34fd8" /><Relationship Type="http://schemas.openxmlformats.org/officeDocument/2006/relationships/slide" Target="/ppt/slides/slide6.xml" Id="R8ce9f2eb65254e5d" /><Relationship Type="http://schemas.openxmlformats.org/officeDocument/2006/relationships/slide" Target="/ppt/slides/slide7.xml" Id="Rc1ba914765124a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dff6384de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989562b384ba9" /><Relationship Type="http://schemas.openxmlformats.org/officeDocument/2006/relationships/theme" Target="/ppt/slideMasters/theme/theme1.xml" Id="Rae1655a6d2b8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3989562b38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b7199908b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9b7342ce48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6fe712d9a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1ec99805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87ce5af774e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a3cbe412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b4eb8ff694d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12 442 261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