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c7c5072d6940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d299d3a0b849a8"/>
  </p:sldMasterIdLst>
  <p:sldIdLst>
    <p:sldId xmlns:r="http://schemas.openxmlformats.org/officeDocument/2006/relationships" id="256" r:id="Ra98b9c63619740d0"/>
    <p:sldId xmlns:r="http://schemas.openxmlformats.org/officeDocument/2006/relationships" id="257" r:id="Raefe01ad8bfb4416"/>
    <p:sldId xmlns:r="http://schemas.openxmlformats.org/officeDocument/2006/relationships" id="258" r:id="Rfb545ee88f7a47a6"/>
    <p:sldId xmlns:r="http://schemas.openxmlformats.org/officeDocument/2006/relationships" id="259" r:id="Rd8ea1b3f3836409a"/>
    <p:sldId xmlns:r="http://schemas.openxmlformats.org/officeDocument/2006/relationships" id="260" r:id="Rd12c7fafe39d485d"/>
    <p:sldId xmlns:r="http://schemas.openxmlformats.org/officeDocument/2006/relationships" id="261" r:id="R7285368077c1406e"/>
    <p:sldId xmlns:r="http://schemas.openxmlformats.org/officeDocument/2006/relationships" id="262" r:id="R1825baa0f3284c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d299d3a0b849a8" /><Relationship Type="http://schemas.openxmlformats.org/officeDocument/2006/relationships/slide" Target="/ppt/slides/slide1.xml" Id="Ra98b9c63619740d0" /><Relationship Type="http://schemas.openxmlformats.org/officeDocument/2006/relationships/slide" Target="/ppt/slides/slide2.xml" Id="Raefe01ad8bfb4416" /><Relationship Type="http://schemas.openxmlformats.org/officeDocument/2006/relationships/slide" Target="/ppt/slides/slide3.xml" Id="Rfb545ee88f7a47a6" /><Relationship Type="http://schemas.openxmlformats.org/officeDocument/2006/relationships/slide" Target="/ppt/slides/slide4.xml" Id="Rd8ea1b3f3836409a" /><Relationship Type="http://schemas.openxmlformats.org/officeDocument/2006/relationships/slide" Target="/ppt/slides/slide5.xml" Id="Rd12c7fafe39d485d" /><Relationship Type="http://schemas.openxmlformats.org/officeDocument/2006/relationships/slide" Target="/ppt/slides/slide6.xml" Id="R7285368077c1406e" /><Relationship Type="http://schemas.openxmlformats.org/officeDocument/2006/relationships/slide" Target="/ppt/slides/slide7.xml" Id="R1825baa0f3284c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4202a9cb545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44c25044445ca" /><Relationship Type="http://schemas.openxmlformats.org/officeDocument/2006/relationships/theme" Target="/ppt/slideMasters/theme/theme1.xml" Id="Rc22878f4460b41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344c25044445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0d95b9fa148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e250a9cfb4c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7a2256fe741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551114b7e4b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8426d947445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2fcd645134e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e74d4ce3f41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ATLE GULLIKSEN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GULLIKSEN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−3 464 367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−1 257 785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76 410 508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76 921 261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BØE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Buøy Ring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999 517 714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