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19c58e9b3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0d44d515946a2"/>
  </p:sldMasterIdLst>
  <p:sldIdLst>
    <p:sldId xmlns:r="http://schemas.openxmlformats.org/officeDocument/2006/relationships" id="256" r:id="Rd4d3a0ec0c3d44f6"/>
    <p:sldId xmlns:r="http://schemas.openxmlformats.org/officeDocument/2006/relationships" id="257" r:id="R4ad7b073f84f44ca"/>
    <p:sldId xmlns:r="http://schemas.openxmlformats.org/officeDocument/2006/relationships" id="258" r:id="Re5643ce6aa6542e5"/>
    <p:sldId xmlns:r="http://schemas.openxmlformats.org/officeDocument/2006/relationships" id="259" r:id="R82755504472a4d29"/>
    <p:sldId xmlns:r="http://schemas.openxmlformats.org/officeDocument/2006/relationships" id="260" r:id="R74807e4a7fd349ca"/>
    <p:sldId xmlns:r="http://schemas.openxmlformats.org/officeDocument/2006/relationships" id="261" r:id="Rf787535f7de94d8a"/>
    <p:sldId xmlns:r="http://schemas.openxmlformats.org/officeDocument/2006/relationships" id="262" r:id="R2e8b61707d48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0d44d515946a2" /><Relationship Type="http://schemas.openxmlformats.org/officeDocument/2006/relationships/slide" Target="/ppt/slides/slide1.xml" Id="Rd4d3a0ec0c3d44f6" /><Relationship Type="http://schemas.openxmlformats.org/officeDocument/2006/relationships/slide" Target="/ppt/slides/slide2.xml" Id="R4ad7b073f84f44ca" /><Relationship Type="http://schemas.openxmlformats.org/officeDocument/2006/relationships/slide" Target="/ppt/slides/slide3.xml" Id="Re5643ce6aa6542e5" /><Relationship Type="http://schemas.openxmlformats.org/officeDocument/2006/relationships/slide" Target="/ppt/slides/slide4.xml" Id="R82755504472a4d29" /><Relationship Type="http://schemas.openxmlformats.org/officeDocument/2006/relationships/slide" Target="/ppt/slides/slide5.xml" Id="R74807e4a7fd349ca" /><Relationship Type="http://schemas.openxmlformats.org/officeDocument/2006/relationships/slide" Target="/ppt/slides/slide6.xml" Id="Rf787535f7de94d8a" /><Relationship Type="http://schemas.openxmlformats.org/officeDocument/2006/relationships/slide" Target="/ppt/slides/slide7.xml" Id="R2e8b61707d48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50d064013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cfb53f774597" /><Relationship Type="http://schemas.openxmlformats.org/officeDocument/2006/relationships/theme" Target="/ppt/slideMasters/theme/theme1.xml" Id="R2367eaa725d8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dcfb53f77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e54fa2e3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2b7786b7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bfe5e305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d4db2930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44dce39b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99523988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097464b6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