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06e60364ff4d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6b3cfa26634c8f"/>
  </p:sldMasterIdLst>
  <p:sldIdLst>
    <p:sldId xmlns:r="http://schemas.openxmlformats.org/officeDocument/2006/relationships" id="256" r:id="R3167bfe6a04f4c8e"/>
    <p:sldId xmlns:r="http://schemas.openxmlformats.org/officeDocument/2006/relationships" id="257" r:id="R59a05664cd7a4e10"/>
    <p:sldId xmlns:r="http://schemas.openxmlformats.org/officeDocument/2006/relationships" id="258" r:id="R62f3b6de80e246aa"/>
    <p:sldId xmlns:r="http://schemas.openxmlformats.org/officeDocument/2006/relationships" id="259" r:id="Rbcbfc63d1f014672"/>
    <p:sldId xmlns:r="http://schemas.openxmlformats.org/officeDocument/2006/relationships" id="260" r:id="R265f0f5d117f4d31"/>
    <p:sldId xmlns:r="http://schemas.openxmlformats.org/officeDocument/2006/relationships" id="261" r:id="Rc5103e3a57d543d4"/>
    <p:sldId xmlns:r="http://schemas.openxmlformats.org/officeDocument/2006/relationships" id="262" r:id="Ra8aa9e55a41f46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b3cfa26634c8f" /><Relationship Type="http://schemas.openxmlformats.org/officeDocument/2006/relationships/slide" Target="/ppt/slides/slide1.xml" Id="R3167bfe6a04f4c8e" /><Relationship Type="http://schemas.openxmlformats.org/officeDocument/2006/relationships/slide" Target="/ppt/slides/slide2.xml" Id="R59a05664cd7a4e10" /><Relationship Type="http://schemas.openxmlformats.org/officeDocument/2006/relationships/slide" Target="/ppt/slides/slide3.xml" Id="R62f3b6de80e246aa" /><Relationship Type="http://schemas.openxmlformats.org/officeDocument/2006/relationships/slide" Target="/ppt/slides/slide4.xml" Id="Rbcbfc63d1f014672" /><Relationship Type="http://schemas.openxmlformats.org/officeDocument/2006/relationships/slide" Target="/ppt/slides/slide5.xml" Id="R265f0f5d117f4d31" /><Relationship Type="http://schemas.openxmlformats.org/officeDocument/2006/relationships/slide" Target="/ppt/slides/slide6.xml" Id="Rc5103e3a57d543d4" /><Relationship Type="http://schemas.openxmlformats.org/officeDocument/2006/relationships/slide" Target="/ppt/slides/slide7.xml" Id="Ra8aa9e55a41f46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d4bdbd28c48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7e22c9fb346c0" /><Relationship Type="http://schemas.openxmlformats.org/officeDocument/2006/relationships/theme" Target="/ppt/slideMasters/theme/theme1.xml" Id="R18d66c852bc24d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e7e22c9fb346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3be4ea40e4c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11ad5e9e64b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379e6cf6549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e8a8273ea42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453bce4d848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ef29fe65140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53af112ff4a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MLC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2 726 858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2 759 249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MIKAEL FALCH HOPE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999 504 116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