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31e660124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70a902c574197"/>
  </p:sldMasterIdLst>
  <p:sldIdLst>
    <p:sldId xmlns:r="http://schemas.openxmlformats.org/officeDocument/2006/relationships" id="256" r:id="R202766af43e64f37"/>
    <p:sldId xmlns:r="http://schemas.openxmlformats.org/officeDocument/2006/relationships" id="257" r:id="R4e38a5f4cd9f410f"/>
    <p:sldId xmlns:r="http://schemas.openxmlformats.org/officeDocument/2006/relationships" id="258" r:id="Rd854d3e6feb14cec"/>
    <p:sldId xmlns:r="http://schemas.openxmlformats.org/officeDocument/2006/relationships" id="259" r:id="Rcad498ac94cf41f3"/>
    <p:sldId xmlns:r="http://schemas.openxmlformats.org/officeDocument/2006/relationships" id="260" r:id="R1ce032895c4c4733"/>
    <p:sldId xmlns:r="http://schemas.openxmlformats.org/officeDocument/2006/relationships" id="261" r:id="R0cd47b5185e04f65"/>
    <p:sldId xmlns:r="http://schemas.openxmlformats.org/officeDocument/2006/relationships" id="262" r:id="R49ff35bee5c8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70a902c574197" /><Relationship Type="http://schemas.openxmlformats.org/officeDocument/2006/relationships/slide" Target="/ppt/slides/slide1.xml" Id="R202766af43e64f37" /><Relationship Type="http://schemas.openxmlformats.org/officeDocument/2006/relationships/slide" Target="/ppt/slides/slide2.xml" Id="R4e38a5f4cd9f410f" /><Relationship Type="http://schemas.openxmlformats.org/officeDocument/2006/relationships/slide" Target="/ppt/slides/slide3.xml" Id="Rd854d3e6feb14cec" /><Relationship Type="http://schemas.openxmlformats.org/officeDocument/2006/relationships/slide" Target="/ppt/slides/slide4.xml" Id="Rcad498ac94cf41f3" /><Relationship Type="http://schemas.openxmlformats.org/officeDocument/2006/relationships/slide" Target="/ppt/slides/slide5.xml" Id="R1ce032895c4c4733" /><Relationship Type="http://schemas.openxmlformats.org/officeDocument/2006/relationships/slide" Target="/ppt/slides/slide6.xml" Id="R0cd47b5185e04f65" /><Relationship Type="http://schemas.openxmlformats.org/officeDocument/2006/relationships/slide" Target="/ppt/slides/slide7.xml" Id="R49ff35bee5c8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7d331d09a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81662dc2449df" /><Relationship Type="http://schemas.openxmlformats.org/officeDocument/2006/relationships/theme" Target="/ppt/slideMasters/theme/theme1.xml" Id="R346963f26c18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81662dc24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a4df1ba56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9b94ca69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00f151109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62b0e2832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8ed528e38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ce6444a04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77b2b0da1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 H. LUNDE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H. LUNDE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HAAVARDSSØN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 Lunde, Bjørnstjerne Bjørnsons gate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haalunde@bbnett.no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