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1f787be2d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946e03acb497f"/>
  </p:sldMasterIdLst>
  <p:sldIdLst>
    <p:sldId xmlns:r="http://schemas.openxmlformats.org/officeDocument/2006/relationships" id="256" r:id="R679b966bc714402c"/>
    <p:sldId xmlns:r="http://schemas.openxmlformats.org/officeDocument/2006/relationships" id="257" r:id="R7917c9f3959e498e"/>
    <p:sldId xmlns:r="http://schemas.openxmlformats.org/officeDocument/2006/relationships" id="258" r:id="R0f9e0ef067ab4c06"/>
    <p:sldId xmlns:r="http://schemas.openxmlformats.org/officeDocument/2006/relationships" id="259" r:id="R89087143f510422c"/>
    <p:sldId xmlns:r="http://schemas.openxmlformats.org/officeDocument/2006/relationships" id="260" r:id="Rc8f76d7f258b4f02"/>
    <p:sldId xmlns:r="http://schemas.openxmlformats.org/officeDocument/2006/relationships" id="261" r:id="R40f188f759574e51"/>
    <p:sldId xmlns:r="http://schemas.openxmlformats.org/officeDocument/2006/relationships" id="262" r:id="R1f5725bb5626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946e03acb497f" /><Relationship Type="http://schemas.openxmlformats.org/officeDocument/2006/relationships/slide" Target="/ppt/slides/slide1.xml" Id="R679b966bc714402c" /><Relationship Type="http://schemas.openxmlformats.org/officeDocument/2006/relationships/slide" Target="/ppt/slides/slide2.xml" Id="R7917c9f3959e498e" /><Relationship Type="http://schemas.openxmlformats.org/officeDocument/2006/relationships/slide" Target="/ppt/slides/slide3.xml" Id="R0f9e0ef067ab4c06" /><Relationship Type="http://schemas.openxmlformats.org/officeDocument/2006/relationships/slide" Target="/ppt/slides/slide4.xml" Id="R89087143f510422c" /><Relationship Type="http://schemas.openxmlformats.org/officeDocument/2006/relationships/slide" Target="/ppt/slides/slide5.xml" Id="Rc8f76d7f258b4f02" /><Relationship Type="http://schemas.openxmlformats.org/officeDocument/2006/relationships/slide" Target="/ppt/slides/slide6.xml" Id="R40f188f759574e51" /><Relationship Type="http://schemas.openxmlformats.org/officeDocument/2006/relationships/slide" Target="/ppt/slides/slide7.xml" Id="R1f5725bb5626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d975c7c50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5496750a493f" /><Relationship Type="http://schemas.openxmlformats.org/officeDocument/2006/relationships/theme" Target="/ppt/slideMasters/theme/theme1.xml" Id="R9add122d5b17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b5496750a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b5318541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ff35e7c2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fac7e9065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59b645796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82774be8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2b0ca0c84a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fc4eb7ac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