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8901052e7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557e6402f34d94"/>
  </p:sldMasterIdLst>
  <p:sldIdLst>
    <p:sldId xmlns:r="http://schemas.openxmlformats.org/officeDocument/2006/relationships" id="256" r:id="R5954f74defbb458c"/>
    <p:sldId xmlns:r="http://schemas.openxmlformats.org/officeDocument/2006/relationships" id="257" r:id="R753cf3e58aae4836"/>
    <p:sldId xmlns:r="http://schemas.openxmlformats.org/officeDocument/2006/relationships" id="258" r:id="R0a2c5fc3d66e46b6"/>
    <p:sldId xmlns:r="http://schemas.openxmlformats.org/officeDocument/2006/relationships" id="259" r:id="R50d7ab6d711845f3"/>
    <p:sldId xmlns:r="http://schemas.openxmlformats.org/officeDocument/2006/relationships" id="260" r:id="R4f88259c97084348"/>
    <p:sldId xmlns:r="http://schemas.openxmlformats.org/officeDocument/2006/relationships" id="261" r:id="Rc72c44dc23dd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57e6402f34d94" /><Relationship Type="http://schemas.openxmlformats.org/officeDocument/2006/relationships/slide" Target="/ppt/slides/slide1.xml" Id="R5954f74defbb458c" /><Relationship Type="http://schemas.openxmlformats.org/officeDocument/2006/relationships/slide" Target="/ppt/slides/slide2.xml" Id="R753cf3e58aae4836" /><Relationship Type="http://schemas.openxmlformats.org/officeDocument/2006/relationships/slide" Target="/ppt/slides/slide3.xml" Id="R0a2c5fc3d66e46b6" /><Relationship Type="http://schemas.openxmlformats.org/officeDocument/2006/relationships/slide" Target="/ppt/slides/slide4.xml" Id="R50d7ab6d711845f3" /><Relationship Type="http://schemas.openxmlformats.org/officeDocument/2006/relationships/slide" Target="/ppt/slides/slide5.xml" Id="R4f88259c97084348" /><Relationship Type="http://schemas.openxmlformats.org/officeDocument/2006/relationships/slide" Target="/ppt/slides/slide6.xml" Id="Rc72c44dc23dd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349a4805a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019bd69ae48a2" /><Relationship Type="http://schemas.openxmlformats.org/officeDocument/2006/relationships/theme" Target="/ppt/slideMasters/theme/theme1.xml" Id="R09290a12e0ba41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1019bd69ae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aea9fffb3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2ab36e283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9eca26598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8fa4a56f4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266249246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5f8b75c7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Flaktveittræet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5134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999 329 454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CATIA INVEST AS</a:t>
            </a:r>
          </a:p>
        </p:txBody>
      </p:sp>
    </p:spTree>
  </p:cSld>
  <p:clrMapOvr>
    <a:masterClrMapping xmlns:a="http://schemas.openxmlformats.org/drawingml/2006/main"/>
  </p:clrMapOvr>
</p:sld>
</file>