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eece3fd90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5e7b6e8f8412e"/>
  </p:sldMasterIdLst>
  <p:sldIdLst>
    <p:sldId xmlns:r="http://schemas.openxmlformats.org/officeDocument/2006/relationships" id="256" r:id="Rf7eda69466734761"/>
    <p:sldId xmlns:r="http://schemas.openxmlformats.org/officeDocument/2006/relationships" id="257" r:id="R9ff336405db2467f"/>
    <p:sldId xmlns:r="http://schemas.openxmlformats.org/officeDocument/2006/relationships" id="258" r:id="Rf1d94fdb0de24b5d"/>
    <p:sldId xmlns:r="http://schemas.openxmlformats.org/officeDocument/2006/relationships" id="259" r:id="R8bf56b7e91734d20"/>
    <p:sldId xmlns:r="http://schemas.openxmlformats.org/officeDocument/2006/relationships" id="260" r:id="R82fc2445e9d44704"/>
    <p:sldId xmlns:r="http://schemas.openxmlformats.org/officeDocument/2006/relationships" id="261" r:id="R757803cb31f94230"/>
    <p:sldId xmlns:r="http://schemas.openxmlformats.org/officeDocument/2006/relationships" id="262" r:id="R99c6a65fa7a7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5e7b6e8f8412e" /><Relationship Type="http://schemas.openxmlformats.org/officeDocument/2006/relationships/slide" Target="/ppt/slides/slide1.xml" Id="Rf7eda69466734761" /><Relationship Type="http://schemas.openxmlformats.org/officeDocument/2006/relationships/slide" Target="/ppt/slides/slide2.xml" Id="R9ff336405db2467f" /><Relationship Type="http://schemas.openxmlformats.org/officeDocument/2006/relationships/slide" Target="/ppt/slides/slide3.xml" Id="Rf1d94fdb0de24b5d" /><Relationship Type="http://schemas.openxmlformats.org/officeDocument/2006/relationships/slide" Target="/ppt/slides/slide4.xml" Id="R8bf56b7e91734d20" /><Relationship Type="http://schemas.openxmlformats.org/officeDocument/2006/relationships/slide" Target="/ppt/slides/slide5.xml" Id="R82fc2445e9d44704" /><Relationship Type="http://schemas.openxmlformats.org/officeDocument/2006/relationships/slide" Target="/ppt/slides/slide6.xml" Id="R757803cb31f94230" /><Relationship Type="http://schemas.openxmlformats.org/officeDocument/2006/relationships/slide" Target="/ppt/slides/slide7.xml" Id="R99c6a65fa7a7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e1ca87812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af27b96504904" /><Relationship Type="http://schemas.openxmlformats.org/officeDocument/2006/relationships/theme" Target="/ppt/slideMasters/theme/theme1.xml" Id="Rfe6887019df9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af27b9650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a2be04bda43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adf7f78b84b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c472ab4c448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ed3e695724a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e763c163e45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6cae83f714a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45279904841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ØKONOMIKONTORET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ØKONOMIKONTORET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AUSTEFJORD REIDUN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FRIISVOLD ANNGUNN H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GEITLE RUNE IDAR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GUSTAD LAILA M ØVSTHUS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TASKJELLE MARI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etg, 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