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082e1544ba42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60ff679b440cb"/>
  </p:sldMasterIdLst>
  <p:sldIdLst>
    <p:sldId xmlns:r="http://schemas.openxmlformats.org/officeDocument/2006/relationships" id="256" r:id="Re63dfe19433d4d76"/>
    <p:sldId xmlns:r="http://schemas.openxmlformats.org/officeDocument/2006/relationships" id="257" r:id="R498f0c619b584340"/>
    <p:sldId xmlns:r="http://schemas.openxmlformats.org/officeDocument/2006/relationships" id="258" r:id="Rf343e68267ec4517"/>
    <p:sldId xmlns:r="http://schemas.openxmlformats.org/officeDocument/2006/relationships" id="259" r:id="Re5627bf01a064d4a"/>
    <p:sldId xmlns:r="http://schemas.openxmlformats.org/officeDocument/2006/relationships" id="260" r:id="R5cad3560d69b4de3"/>
    <p:sldId xmlns:r="http://schemas.openxmlformats.org/officeDocument/2006/relationships" id="261" r:id="R57fceaf4898c46af"/>
    <p:sldId xmlns:r="http://schemas.openxmlformats.org/officeDocument/2006/relationships" id="262" r:id="Rf1bb732c0be7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60ff679b440cb" /><Relationship Type="http://schemas.openxmlformats.org/officeDocument/2006/relationships/slide" Target="/ppt/slides/slide1.xml" Id="Re63dfe19433d4d76" /><Relationship Type="http://schemas.openxmlformats.org/officeDocument/2006/relationships/slide" Target="/ppt/slides/slide2.xml" Id="R498f0c619b584340" /><Relationship Type="http://schemas.openxmlformats.org/officeDocument/2006/relationships/slide" Target="/ppt/slides/slide3.xml" Id="Rf343e68267ec4517" /><Relationship Type="http://schemas.openxmlformats.org/officeDocument/2006/relationships/slide" Target="/ppt/slides/slide4.xml" Id="Re5627bf01a064d4a" /><Relationship Type="http://schemas.openxmlformats.org/officeDocument/2006/relationships/slide" Target="/ppt/slides/slide5.xml" Id="R5cad3560d69b4de3" /><Relationship Type="http://schemas.openxmlformats.org/officeDocument/2006/relationships/slide" Target="/ppt/slides/slide6.xml" Id="R57fceaf4898c46af" /><Relationship Type="http://schemas.openxmlformats.org/officeDocument/2006/relationships/slide" Target="/ppt/slides/slide7.xml" Id="Rf1bb732c0be7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d0349d74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73d029e454504" /><Relationship Type="http://schemas.openxmlformats.org/officeDocument/2006/relationships/theme" Target="/ppt/slideMasters/theme/theme1.xml" Id="Ra25538a57f86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773d029e4545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f9528206c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e48f0e9fe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be1dd15de49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725684b334d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9570d91241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85fa41b22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d0216f9b42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