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b29927088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48c03bc494ed1"/>
  </p:sldMasterIdLst>
  <p:sldIdLst>
    <p:sldId xmlns:r="http://schemas.openxmlformats.org/officeDocument/2006/relationships" id="256" r:id="R0ef9718029654f64"/>
    <p:sldId xmlns:r="http://schemas.openxmlformats.org/officeDocument/2006/relationships" id="257" r:id="R18f756be165f4f11"/>
    <p:sldId xmlns:r="http://schemas.openxmlformats.org/officeDocument/2006/relationships" id="258" r:id="Rc7d592b318ea4fd3"/>
    <p:sldId xmlns:r="http://schemas.openxmlformats.org/officeDocument/2006/relationships" id="259" r:id="Rdcee6f502c264bc1"/>
    <p:sldId xmlns:r="http://schemas.openxmlformats.org/officeDocument/2006/relationships" id="260" r:id="R3e68a3f5f6944be3"/>
    <p:sldId xmlns:r="http://schemas.openxmlformats.org/officeDocument/2006/relationships" id="261" r:id="R4f085e84de2b4398"/>
    <p:sldId xmlns:r="http://schemas.openxmlformats.org/officeDocument/2006/relationships" id="262" r:id="R5e1111ba0519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48c03bc494ed1" /><Relationship Type="http://schemas.openxmlformats.org/officeDocument/2006/relationships/slide" Target="/ppt/slides/slide1.xml" Id="R0ef9718029654f64" /><Relationship Type="http://schemas.openxmlformats.org/officeDocument/2006/relationships/slide" Target="/ppt/slides/slide2.xml" Id="R18f756be165f4f11" /><Relationship Type="http://schemas.openxmlformats.org/officeDocument/2006/relationships/slide" Target="/ppt/slides/slide3.xml" Id="Rc7d592b318ea4fd3" /><Relationship Type="http://schemas.openxmlformats.org/officeDocument/2006/relationships/slide" Target="/ppt/slides/slide4.xml" Id="Rdcee6f502c264bc1" /><Relationship Type="http://schemas.openxmlformats.org/officeDocument/2006/relationships/slide" Target="/ppt/slides/slide5.xml" Id="R3e68a3f5f6944be3" /><Relationship Type="http://schemas.openxmlformats.org/officeDocument/2006/relationships/slide" Target="/ppt/slides/slide6.xml" Id="R4f085e84de2b4398" /><Relationship Type="http://schemas.openxmlformats.org/officeDocument/2006/relationships/slide" Target="/ppt/slides/slide7.xml" Id="R5e1111ba0519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c0456660f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e4935b0941f8" /><Relationship Type="http://schemas.openxmlformats.org/officeDocument/2006/relationships/theme" Target="/ppt/slideMasters/theme/theme1.xml" Id="R047854fa77ec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ee4935b09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3ca2078d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a29ccade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5b897cb4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28b316d7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5bdc1640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ec719842d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e31c06b4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INNOVASJON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78 229 214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TORGERSEN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Austråttbanen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INNOVASJON AS</a:t>
            </a:r>
          </a:p>
        </p:txBody>
      </p:sp>
    </p:spTree>
  </p:cSld>
  <p:clrMapOvr>
    <a:masterClrMapping xmlns:a="http://schemas.openxmlformats.org/drawingml/2006/main"/>
  </p:clrMapOvr>
</p:sld>
</file>