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b1f3cfff3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a5c9188404fba"/>
  </p:sldMasterIdLst>
  <p:sldIdLst>
    <p:sldId xmlns:r="http://schemas.openxmlformats.org/officeDocument/2006/relationships" id="256" r:id="R5709ee3dc6c54561"/>
    <p:sldId xmlns:r="http://schemas.openxmlformats.org/officeDocument/2006/relationships" id="257" r:id="Ra4a80b0ac10d41b4"/>
    <p:sldId xmlns:r="http://schemas.openxmlformats.org/officeDocument/2006/relationships" id="258" r:id="R0389fe92ab394a9d"/>
    <p:sldId xmlns:r="http://schemas.openxmlformats.org/officeDocument/2006/relationships" id="259" r:id="Re36a0a0262354369"/>
    <p:sldId xmlns:r="http://schemas.openxmlformats.org/officeDocument/2006/relationships" id="260" r:id="Rd3e542ac016449ae"/>
    <p:sldId xmlns:r="http://schemas.openxmlformats.org/officeDocument/2006/relationships" id="261" r:id="R72b12105fa0041a3"/>
    <p:sldId xmlns:r="http://schemas.openxmlformats.org/officeDocument/2006/relationships" id="262" r:id="R9d5919014bfc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a5c9188404fba" /><Relationship Type="http://schemas.openxmlformats.org/officeDocument/2006/relationships/slide" Target="/ppt/slides/slide1.xml" Id="R5709ee3dc6c54561" /><Relationship Type="http://schemas.openxmlformats.org/officeDocument/2006/relationships/slide" Target="/ppt/slides/slide2.xml" Id="Ra4a80b0ac10d41b4" /><Relationship Type="http://schemas.openxmlformats.org/officeDocument/2006/relationships/slide" Target="/ppt/slides/slide3.xml" Id="R0389fe92ab394a9d" /><Relationship Type="http://schemas.openxmlformats.org/officeDocument/2006/relationships/slide" Target="/ppt/slides/slide4.xml" Id="Re36a0a0262354369" /><Relationship Type="http://schemas.openxmlformats.org/officeDocument/2006/relationships/slide" Target="/ppt/slides/slide5.xml" Id="Rd3e542ac016449ae" /><Relationship Type="http://schemas.openxmlformats.org/officeDocument/2006/relationships/slide" Target="/ppt/slides/slide6.xml" Id="R72b12105fa0041a3" /><Relationship Type="http://schemas.openxmlformats.org/officeDocument/2006/relationships/slide" Target="/ppt/slides/slide7.xml" Id="R9d5919014bfc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e1f707a76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98f8d49044d8" /><Relationship Type="http://schemas.openxmlformats.org/officeDocument/2006/relationships/theme" Target="/ppt/slideMasters/theme/theme1.xml" Id="Rb93ebe2228bb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298f8d490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c9c2c148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ad974516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d78d75c0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cb0b4439d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d456b442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e4ada2905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0cf1f6cc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