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85bfac87a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19272f23348c5"/>
  </p:sldMasterIdLst>
  <p:sldIdLst>
    <p:sldId xmlns:r="http://schemas.openxmlformats.org/officeDocument/2006/relationships" id="256" r:id="Re919c617299e4c4d"/>
    <p:sldId xmlns:r="http://schemas.openxmlformats.org/officeDocument/2006/relationships" id="257" r:id="R9357c4f0d3f94a4b"/>
    <p:sldId xmlns:r="http://schemas.openxmlformats.org/officeDocument/2006/relationships" id="258" r:id="Rdabb4d2a30bd4c75"/>
    <p:sldId xmlns:r="http://schemas.openxmlformats.org/officeDocument/2006/relationships" id="259" r:id="R001f5a3433ec456a"/>
    <p:sldId xmlns:r="http://schemas.openxmlformats.org/officeDocument/2006/relationships" id="260" r:id="Rf793f5d0dca24156"/>
    <p:sldId xmlns:r="http://schemas.openxmlformats.org/officeDocument/2006/relationships" id="261" r:id="Rfe6b439eadfd4d34"/>
    <p:sldId xmlns:r="http://schemas.openxmlformats.org/officeDocument/2006/relationships" id="262" r:id="R07a286eb4868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19272f23348c5" /><Relationship Type="http://schemas.openxmlformats.org/officeDocument/2006/relationships/slide" Target="/ppt/slides/slide1.xml" Id="Re919c617299e4c4d" /><Relationship Type="http://schemas.openxmlformats.org/officeDocument/2006/relationships/slide" Target="/ppt/slides/slide2.xml" Id="R9357c4f0d3f94a4b" /><Relationship Type="http://schemas.openxmlformats.org/officeDocument/2006/relationships/slide" Target="/ppt/slides/slide3.xml" Id="Rdabb4d2a30bd4c75" /><Relationship Type="http://schemas.openxmlformats.org/officeDocument/2006/relationships/slide" Target="/ppt/slides/slide4.xml" Id="R001f5a3433ec456a" /><Relationship Type="http://schemas.openxmlformats.org/officeDocument/2006/relationships/slide" Target="/ppt/slides/slide5.xml" Id="Rf793f5d0dca24156" /><Relationship Type="http://schemas.openxmlformats.org/officeDocument/2006/relationships/slide" Target="/ppt/slides/slide6.xml" Id="Rfe6b439eadfd4d34" /><Relationship Type="http://schemas.openxmlformats.org/officeDocument/2006/relationships/slide" Target="/ppt/slides/slide7.xml" Id="R07a286eb4868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a17cae9cf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556a65e34360" /><Relationship Type="http://schemas.openxmlformats.org/officeDocument/2006/relationships/theme" Target="/ppt/slideMasters/theme/theme1.xml" Id="Re57d705fdb9e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0556a65e3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2f36f021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2a611afa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9d8a0045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d3df1f42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f375763f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48a37bdbb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cd878abe4a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