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5f5b389be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619dc72194429"/>
  </p:sldMasterIdLst>
  <p:sldIdLst>
    <p:sldId xmlns:r="http://schemas.openxmlformats.org/officeDocument/2006/relationships" id="256" r:id="Ra58026da2898453b"/>
    <p:sldId xmlns:r="http://schemas.openxmlformats.org/officeDocument/2006/relationships" id="257" r:id="R36033c10da02428e"/>
    <p:sldId xmlns:r="http://schemas.openxmlformats.org/officeDocument/2006/relationships" id="258" r:id="R61df9ffb8a024968"/>
    <p:sldId xmlns:r="http://schemas.openxmlformats.org/officeDocument/2006/relationships" id="259" r:id="R3263f5772d27417f"/>
    <p:sldId xmlns:r="http://schemas.openxmlformats.org/officeDocument/2006/relationships" id="260" r:id="R7ad81da4eef44284"/>
    <p:sldId xmlns:r="http://schemas.openxmlformats.org/officeDocument/2006/relationships" id="261" r:id="R69b221d5ba624db3"/>
    <p:sldId xmlns:r="http://schemas.openxmlformats.org/officeDocument/2006/relationships" id="262" r:id="Ra64c2e961f53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619dc72194429" /><Relationship Type="http://schemas.openxmlformats.org/officeDocument/2006/relationships/slide" Target="/ppt/slides/slide1.xml" Id="Ra58026da2898453b" /><Relationship Type="http://schemas.openxmlformats.org/officeDocument/2006/relationships/slide" Target="/ppt/slides/slide2.xml" Id="R36033c10da02428e" /><Relationship Type="http://schemas.openxmlformats.org/officeDocument/2006/relationships/slide" Target="/ppt/slides/slide3.xml" Id="R61df9ffb8a024968" /><Relationship Type="http://schemas.openxmlformats.org/officeDocument/2006/relationships/slide" Target="/ppt/slides/slide4.xml" Id="R3263f5772d27417f" /><Relationship Type="http://schemas.openxmlformats.org/officeDocument/2006/relationships/slide" Target="/ppt/slides/slide5.xml" Id="R7ad81da4eef44284" /><Relationship Type="http://schemas.openxmlformats.org/officeDocument/2006/relationships/slide" Target="/ppt/slides/slide6.xml" Id="R69b221d5ba624db3" /><Relationship Type="http://schemas.openxmlformats.org/officeDocument/2006/relationships/slide" Target="/ppt/slides/slide7.xml" Id="Ra64c2e961f53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6a54632dc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6adeed9f3488f" /><Relationship Type="http://schemas.openxmlformats.org/officeDocument/2006/relationships/theme" Target="/ppt/slideMasters/theme/theme1.xml" Id="R8a7250666370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6adeed9f3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3979656de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0db52a20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deeacf74e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b528f0c29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d87bdcf9642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253f804c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dc1f2545d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20 708 145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20 708 145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INVENTEC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70B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NORDLYS. AS</a:t>
            </a:r>
          </a:p>
        </p:txBody>
      </p:sp>
    </p:spTree>
  </p:cSld>
  <p:clrMapOvr>
    <a:masterClrMapping xmlns:a="http://schemas.openxmlformats.org/drawingml/2006/main"/>
  </p:clrMapOvr>
</p:sld>
</file>