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ae12600c1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b8a306891493d"/>
  </p:sldMasterIdLst>
  <p:sldIdLst>
    <p:sldId xmlns:r="http://schemas.openxmlformats.org/officeDocument/2006/relationships" id="256" r:id="R8aba2af5c10549df"/>
    <p:sldId xmlns:r="http://schemas.openxmlformats.org/officeDocument/2006/relationships" id="257" r:id="Rd1646e37bb534343"/>
    <p:sldId xmlns:r="http://schemas.openxmlformats.org/officeDocument/2006/relationships" id="258" r:id="R681d054e5e2041a8"/>
    <p:sldId xmlns:r="http://schemas.openxmlformats.org/officeDocument/2006/relationships" id="259" r:id="R6e7b1f5a5d29421e"/>
    <p:sldId xmlns:r="http://schemas.openxmlformats.org/officeDocument/2006/relationships" id="260" r:id="R1b115d74cfc04b77"/>
    <p:sldId xmlns:r="http://schemas.openxmlformats.org/officeDocument/2006/relationships" id="261" r:id="R08bdc2e3d4c14474"/>
    <p:sldId xmlns:r="http://schemas.openxmlformats.org/officeDocument/2006/relationships" id="262" r:id="Rf07598264e73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b8a306891493d" /><Relationship Type="http://schemas.openxmlformats.org/officeDocument/2006/relationships/slide" Target="/ppt/slides/slide1.xml" Id="R8aba2af5c10549df" /><Relationship Type="http://schemas.openxmlformats.org/officeDocument/2006/relationships/slide" Target="/ppt/slides/slide2.xml" Id="Rd1646e37bb534343" /><Relationship Type="http://schemas.openxmlformats.org/officeDocument/2006/relationships/slide" Target="/ppt/slides/slide3.xml" Id="R681d054e5e2041a8" /><Relationship Type="http://schemas.openxmlformats.org/officeDocument/2006/relationships/slide" Target="/ppt/slides/slide4.xml" Id="R6e7b1f5a5d29421e" /><Relationship Type="http://schemas.openxmlformats.org/officeDocument/2006/relationships/slide" Target="/ppt/slides/slide5.xml" Id="R1b115d74cfc04b77" /><Relationship Type="http://schemas.openxmlformats.org/officeDocument/2006/relationships/slide" Target="/ppt/slides/slide6.xml" Id="R08bdc2e3d4c14474" /><Relationship Type="http://schemas.openxmlformats.org/officeDocument/2006/relationships/slide" Target="/ppt/slides/slide7.xml" Id="Rf07598264e73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dbe19ded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a3dc2be344af" /><Relationship Type="http://schemas.openxmlformats.org/officeDocument/2006/relationships/theme" Target="/ppt/slideMasters/theme/theme1.xml" Id="Rda7c8fe0b650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ba3dc2be3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2c4868596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d6170480b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8e65177f3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0456938c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0591cf371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eb4fd19e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35e01bbc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