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49bf56f9b44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a71cb1d2344ffb"/>
  </p:sldMasterIdLst>
  <p:sldIdLst>
    <p:sldId xmlns:r="http://schemas.openxmlformats.org/officeDocument/2006/relationships" id="256" r:id="R357ade9eb6e947be"/>
    <p:sldId xmlns:r="http://schemas.openxmlformats.org/officeDocument/2006/relationships" id="257" r:id="R146cd65fb36a49bf"/>
    <p:sldId xmlns:r="http://schemas.openxmlformats.org/officeDocument/2006/relationships" id="258" r:id="Re80cc2399d1f483d"/>
    <p:sldId xmlns:r="http://schemas.openxmlformats.org/officeDocument/2006/relationships" id="259" r:id="R4e52c896b43e42b2"/>
    <p:sldId xmlns:r="http://schemas.openxmlformats.org/officeDocument/2006/relationships" id="260" r:id="R16240e4055fa4744"/>
    <p:sldId xmlns:r="http://schemas.openxmlformats.org/officeDocument/2006/relationships" id="261" r:id="R2f7a9d62c3ad40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71cb1d2344ffb" /><Relationship Type="http://schemas.openxmlformats.org/officeDocument/2006/relationships/slide" Target="/ppt/slides/slide1.xml" Id="R357ade9eb6e947be" /><Relationship Type="http://schemas.openxmlformats.org/officeDocument/2006/relationships/slide" Target="/ppt/slides/slide2.xml" Id="R146cd65fb36a49bf" /><Relationship Type="http://schemas.openxmlformats.org/officeDocument/2006/relationships/slide" Target="/ppt/slides/slide3.xml" Id="Re80cc2399d1f483d" /><Relationship Type="http://schemas.openxmlformats.org/officeDocument/2006/relationships/slide" Target="/ppt/slides/slide4.xml" Id="R4e52c896b43e42b2" /><Relationship Type="http://schemas.openxmlformats.org/officeDocument/2006/relationships/slide" Target="/ppt/slides/slide5.xml" Id="R16240e4055fa4744" /><Relationship Type="http://schemas.openxmlformats.org/officeDocument/2006/relationships/slide" Target="/ppt/slides/slide6.xml" Id="R2f7a9d62c3ad40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3c37dba3449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5d77b293d4805" /><Relationship Type="http://schemas.openxmlformats.org/officeDocument/2006/relationships/theme" Target="/ppt/slideMasters/theme/theme1.xml" Id="R03745b59d2d7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f5d77b293d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67e9aeb5f4c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e293a83bf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51d0e6b594f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1b8a4e6f34a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138fe47e3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330652db340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Yngve Leikanger, Klipevegen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yngve@sigmarevisjon.no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999 318 754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 INVEST AS</a:t>
            </a:r>
          </a:p>
        </p:txBody>
      </p:sp>
    </p:spTree>
  </p:cSld>
  <p:clrMapOvr>
    <a:masterClrMapping xmlns:a="http://schemas.openxmlformats.org/drawingml/2006/main"/>
  </p:clrMapOvr>
</p:sld>
</file>