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6f54b2c2ab46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4d9470a532438c"/>
  </p:sldMasterIdLst>
  <p:sldIdLst>
    <p:sldId xmlns:r="http://schemas.openxmlformats.org/officeDocument/2006/relationships" id="256" r:id="Rfe7b393cce8d44aa"/>
    <p:sldId xmlns:r="http://schemas.openxmlformats.org/officeDocument/2006/relationships" id="257" r:id="R8df8173e4b25461a"/>
    <p:sldId xmlns:r="http://schemas.openxmlformats.org/officeDocument/2006/relationships" id="258" r:id="R0562218ca52f4460"/>
    <p:sldId xmlns:r="http://schemas.openxmlformats.org/officeDocument/2006/relationships" id="259" r:id="R3af0f2fda1a14429"/>
    <p:sldId xmlns:r="http://schemas.openxmlformats.org/officeDocument/2006/relationships" id="260" r:id="R72988b1c05ff4189"/>
    <p:sldId xmlns:r="http://schemas.openxmlformats.org/officeDocument/2006/relationships" id="261" r:id="Rb192c778e6424b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d9470a532438c" /><Relationship Type="http://schemas.openxmlformats.org/officeDocument/2006/relationships/slide" Target="/ppt/slides/slide1.xml" Id="Rfe7b393cce8d44aa" /><Relationship Type="http://schemas.openxmlformats.org/officeDocument/2006/relationships/slide" Target="/ppt/slides/slide2.xml" Id="R8df8173e4b25461a" /><Relationship Type="http://schemas.openxmlformats.org/officeDocument/2006/relationships/slide" Target="/ppt/slides/slide3.xml" Id="R0562218ca52f4460" /><Relationship Type="http://schemas.openxmlformats.org/officeDocument/2006/relationships/slide" Target="/ppt/slides/slide4.xml" Id="R3af0f2fda1a14429" /><Relationship Type="http://schemas.openxmlformats.org/officeDocument/2006/relationships/slide" Target="/ppt/slides/slide5.xml" Id="R72988b1c05ff4189" /><Relationship Type="http://schemas.openxmlformats.org/officeDocument/2006/relationships/slide" Target="/ppt/slides/slide6.xml" Id="Rb192c778e6424b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51c837d1f46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514ff569c4cfd" /><Relationship Type="http://schemas.openxmlformats.org/officeDocument/2006/relationships/theme" Target="/ppt/slideMasters/theme/theme1.xml" Id="R663c8235d8954d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1514ff569c4c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5ed44026f40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3c4730c8548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bb21657c04e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19f4e738448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843f00d9a47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069fb358a43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−17 018 517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628 567 971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5 531 904 565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5 919 005 207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post@sbsnorge.no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sbsnorge.no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999 282 482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