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24f2ef49b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a4feaac3e4a47"/>
  </p:sldMasterIdLst>
  <p:sldIdLst>
    <p:sldId xmlns:r="http://schemas.openxmlformats.org/officeDocument/2006/relationships" id="256" r:id="Rb0eb5e09ef684baf"/>
    <p:sldId xmlns:r="http://schemas.openxmlformats.org/officeDocument/2006/relationships" id="257" r:id="Racc3e881908a43af"/>
    <p:sldId xmlns:r="http://schemas.openxmlformats.org/officeDocument/2006/relationships" id="258" r:id="R9e16c865651541f4"/>
    <p:sldId xmlns:r="http://schemas.openxmlformats.org/officeDocument/2006/relationships" id="259" r:id="Re1f29001e2ef4897"/>
    <p:sldId xmlns:r="http://schemas.openxmlformats.org/officeDocument/2006/relationships" id="260" r:id="Rd6a83a83a3ee4bff"/>
    <p:sldId xmlns:r="http://schemas.openxmlformats.org/officeDocument/2006/relationships" id="261" r:id="R660bce89ce44473f"/>
    <p:sldId xmlns:r="http://schemas.openxmlformats.org/officeDocument/2006/relationships" id="262" r:id="R98889ecbb888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a4feaac3e4a47" /><Relationship Type="http://schemas.openxmlformats.org/officeDocument/2006/relationships/slide" Target="/ppt/slides/slide1.xml" Id="Rb0eb5e09ef684baf" /><Relationship Type="http://schemas.openxmlformats.org/officeDocument/2006/relationships/slide" Target="/ppt/slides/slide2.xml" Id="Racc3e881908a43af" /><Relationship Type="http://schemas.openxmlformats.org/officeDocument/2006/relationships/slide" Target="/ppt/slides/slide3.xml" Id="R9e16c865651541f4" /><Relationship Type="http://schemas.openxmlformats.org/officeDocument/2006/relationships/slide" Target="/ppt/slides/slide4.xml" Id="Re1f29001e2ef4897" /><Relationship Type="http://schemas.openxmlformats.org/officeDocument/2006/relationships/slide" Target="/ppt/slides/slide5.xml" Id="Rd6a83a83a3ee4bff" /><Relationship Type="http://schemas.openxmlformats.org/officeDocument/2006/relationships/slide" Target="/ppt/slides/slide6.xml" Id="R660bce89ce44473f" /><Relationship Type="http://schemas.openxmlformats.org/officeDocument/2006/relationships/slide" Target="/ppt/slides/slide7.xml" Id="R98889ecbb888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a263ce37d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98dd002d64b80" /><Relationship Type="http://schemas.openxmlformats.org/officeDocument/2006/relationships/theme" Target="/ppt/slideMasters/theme/theme1.xml" Id="R06cfb1ebf0b7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98dd002d6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f5757e498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83e7e3e18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8434013ae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40af35289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165950ad8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a4a6c71f8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a3fbce751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TEBINA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TEBINA ENERGI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155 807 306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155 990 465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KJERSEM GEIR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Fløenbakken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999 273 378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