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654f6d66a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9a42f714f24e6c"/>
  </p:sldMasterIdLst>
  <p:sldIdLst>
    <p:sldId xmlns:r="http://schemas.openxmlformats.org/officeDocument/2006/relationships" id="256" r:id="R0b423c46dc15474c"/>
    <p:sldId xmlns:r="http://schemas.openxmlformats.org/officeDocument/2006/relationships" id="257" r:id="Re7aec4be83264eed"/>
    <p:sldId xmlns:r="http://schemas.openxmlformats.org/officeDocument/2006/relationships" id="258" r:id="Rde29b1a9fdd94017"/>
    <p:sldId xmlns:r="http://schemas.openxmlformats.org/officeDocument/2006/relationships" id="259" r:id="Ra782bcd7cea140a1"/>
    <p:sldId xmlns:r="http://schemas.openxmlformats.org/officeDocument/2006/relationships" id="260" r:id="R3c2c1a0518894025"/>
    <p:sldId xmlns:r="http://schemas.openxmlformats.org/officeDocument/2006/relationships" id="261" r:id="R5b6b3cab41394d66"/>
    <p:sldId xmlns:r="http://schemas.openxmlformats.org/officeDocument/2006/relationships" id="262" r:id="R8c2fb2a6e8cc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a42f714f24e6c" /><Relationship Type="http://schemas.openxmlformats.org/officeDocument/2006/relationships/slide" Target="/ppt/slides/slide1.xml" Id="R0b423c46dc15474c" /><Relationship Type="http://schemas.openxmlformats.org/officeDocument/2006/relationships/slide" Target="/ppt/slides/slide2.xml" Id="Re7aec4be83264eed" /><Relationship Type="http://schemas.openxmlformats.org/officeDocument/2006/relationships/slide" Target="/ppt/slides/slide3.xml" Id="Rde29b1a9fdd94017" /><Relationship Type="http://schemas.openxmlformats.org/officeDocument/2006/relationships/slide" Target="/ppt/slides/slide4.xml" Id="Ra782bcd7cea140a1" /><Relationship Type="http://schemas.openxmlformats.org/officeDocument/2006/relationships/slide" Target="/ppt/slides/slide5.xml" Id="R3c2c1a0518894025" /><Relationship Type="http://schemas.openxmlformats.org/officeDocument/2006/relationships/slide" Target="/ppt/slides/slide6.xml" Id="R5b6b3cab41394d66" /><Relationship Type="http://schemas.openxmlformats.org/officeDocument/2006/relationships/slide" Target="/ppt/slides/slide7.xml" Id="R8c2fb2a6e8cc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629e01857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67c5e641f408c" /><Relationship Type="http://schemas.openxmlformats.org/officeDocument/2006/relationships/theme" Target="/ppt/slideMasters/theme/theme1.xml" Id="Re5b809221a6a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67c5e641f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65663f91e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35f261185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4668b39b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31ab4de3b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894d85205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dfd96f744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e3d8975fd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24 625 772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999 260 470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