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ed4e9a63d06408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5a78d9de64e4024"/>
  </p:sldMasterIdLst>
  <p:sldIdLst>
    <p:sldId xmlns:r="http://schemas.openxmlformats.org/officeDocument/2006/relationships" id="256" r:id="R14286398a4a149b5"/>
    <p:sldId xmlns:r="http://schemas.openxmlformats.org/officeDocument/2006/relationships" id="257" r:id="Rbf61f9cc229942a7"/>
    <p:sldId xmlns:r="http://schemas.openxmlformats.org/officeDocument/2006/relationships" id="258" r:id="Ra4af3401341a44ab"/>
    <p:sldId xmlns:r="http://schemas.openxmlformats.org/officeDocument/2006/relationships" id="259" r:id="R81418fa1608c4414"/>
    <p:sldId xmlns:r="http://schemas.openxmlformats.org/officeDocument/2006/relationships" id="260" r:id="Rb28ecfa5c39f40a3"/>
    <p:sldId xmlns:r="http://schemas.openxmlformats.org/officeDocument/2006/relationships" id="261" r:id="R7570d8e2bd414a25"/>
    <p:sldId xmlns:r="http://schemas.openxmlformats.org/officeDocument/2006/relationships" id="262" r:id="R3cb40c48528c4c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a78d9de64e4024" /><Relationship Type="http://schemas.openxmlformats.org/officeDocument/2006/relationships/slide" Target="/ppt/slides/slide1.xml" Id="R14286398a4a149b5" /><Relationship Type="http://schemas.openxmlformats.org/officeDocument/2006/relationships/slide" Target="/ppt/slides/slide2.xml" Id="Rbf61f9cc229942a7" /><Relationship Type="http://schemas.openxmlformats.org/officeDocument/2006/relationships/slide" Target="/ppt/slides/slide3.xml" Id="Ra4af3401341a44ab" /><Relationship Type="http://schemas.openxmlformats.org/officeDocument/2006/relationships/slide" Target="/ppt/slides/slide4.xml" Id="R81418fa1608c4414" /><Relationship Type="http://schemas.openxmlformats.org/officeDocument/2006/relationships/slide" Target="/ppt/slides/slide5.xml" Id="Rb28ecfa5c39f40a3" /><Relationship Type="http://schemas.openxmlformats.org/officeDocument/2006/relationships/slide" Target="/ppt/slides/slide6.xml" Id="R7570d8e2bd414a25" /><Relationship Type="http://schemas.openxmlformats.org/officeDocument/2006/relationships/slide" Target="/ppt/slides/slide7.xml" Id="R3cb40c48528c4c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0fedb2bb4747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62c36f27ad4d35" /><Relationship Type="http://schemas.openxmlformats.org/officeDocument/2006/relationships/theme" Target="/ppt/slideMasters/theme/theme1.xml" Id="R82df878fa57746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62c36f27ad4d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c599f2827141e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f479787dbd43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213fd3b511461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9dd914ef4b45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db285a2fc4423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8fc50dd3e246b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afbe12d07145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BFL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BFL INVEST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−340 940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6 511 231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10 567 838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15 733 800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BJØRNAR FLEM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Nylandvegen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6011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bj.flem@gmail.com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999 256 708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BFL INVEST AS</a:t>
            </a:r>
          </a:p>
        </p:txBody>
      </p:sp>
    </p:spTree>
  </p:cSld>
  <p:clrMapOvr>
    <a:masterClrMapping xmlns:a="http://schemas.openxmlformats.org/drawingml/2006/main"/>
  </p:clrMapOvr>
</p:sld>
</file>