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a68fe14ff845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f1cc5c08343c8"/>
  </p:sldMasterIdLst>
  <p:sldIdLst>
    <p:sldId xmlns:r="http://schemas.openxmlformats.org/officeDocument/2006/relationships" id="256" r:id="R4e27b919f88240d6"/>
    <p:sldId xmlns:r="http://schemas.openxmlformats.org/officeDocument/2006/relationships" id="257" r:id="R9cca7436de5e4f9e"/>
    <p:sldId xmlns:r="http://schemas.openxmlformats.org/officeDocument/2006/relationships" id="258" r:id="R522ec2f03b184aa2"/>
    <p:sldId xmlns:r="http://schemas.openxmlformats.org/officeDocument/2006/relationships" id="259" r:id="Rf5a7ca81a58b4f16"/>
    <p:sldId xmlns:r="http://schemas.openxmlformats.org/officeDocument/2006/relationships" id="260" r:id="Rd69eec1b24464634"/>
    <p:sldId xmlns:r="http://schemas.openxmlformats.org/officeDocument/2006/relationships" id="261" r:id="R57cc1d38ea6c41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f1cc5c08343c8" /><Relationship Type="http://schemas.openxmlformats.org/officeDocument/2006/relationships/slide" Target="/ppt/slides/slide1.xml" Id="R4e27b919f88240d6" /><Relationship Type="http://schemas.openxmlformats.org/officeDocument/2006/relationships/slide" Target="/ppt/slides/slide2.xml" Id="R9cca7436de5e4f9e" /><Relationship Type="http://schemas.openxmlformats.org/officeDocument/2006/relationships/slide" Target="/ppt/slides/slide3.xml" Id="R522ec2f03b184aa2" /><Relationship Type="http://schemas.openxmlformats.org/officeDocument/2006/relationships/slide" Target="/ppt/slides/slide4.xml" Id="Rf5a7ca81a58b4f16" /><Relationship Type="http://schemas.openxmlformats.org/officeDocument/2006/relationships/slide" Target="/ppt/slides/slide5.xml" Id="Rd69eec1b24464634" /><Relationship Type="http://schemas.openxmlformats.org/officeDocument/2006/relationships/slide" Target="/ppt/slides/slide6.xml" Id="R57cc1d38ea6c41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b41aee22a41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553a1028a454b" /><Relationship Type="http://schemas.openxmlformats.org/officeDocument/2006/relationships/theme" Target="/ppt/slideMasters/theme/theme1.xml" Id="R9eba4150e1ab43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553a1028a45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cb6fff6c94b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3655cecec46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7caf0a69d48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a97225142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8113c373345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8d414bff7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