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686a2ac2e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75647ca1a408d"/>
  </p:sldMasterIdLst>
  <p:sldIdLst>
    <p:sldId xmlns:r="http://schemas.openxmlformats.org/officeDocument/2006/relationships" id="256" r:id="Rf0c3b3b445cc49de"/>
    <p:sldId xmlns:r="http://schemas.openxmlformats.org/officeDocument/2006/relationships" id="257" r:id="Ra6b03f2030294f79"/>
    <p:sldId xmlns:r="http://schemas.openxmlformats.org/officeDocument/2006/relationships" id="258" r:id="Rdfe09506d40b4b2c"/>
    <p:sldId xmlns:r="http://schemas.openxmlformats.org/officeDocument/2006/relationships" id="259" r:id="Rc56a5c44b2e94164"/>
    <p:sldId xmlns:r="http://schemas.openxmlformats.org/officeDocument/2006/relationships" id="260" r:id="R70bf0f74837b4150"/>
    <p:sldId xmlns:r="http://schemas.openxmlformats.org/officeDocument/2006/relationships" id="261" r:id="Re43cb4f701434aae"/>
    <p:sldId xmlns:r="http://schemas.openxmlformats.org/officeDocument/2006/relationships" id="262" r:id="Re2871b0ebfc4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75647ca1a408d" /><Relationship Type="http://schemas.openxmlformats.org/officeDocument/2006/relationships/slide" Target="/ppt/slides/slide1.xml" Id="Rf0c3b3b445cc49de" /><Relationship Type="http://schemas.openxmlformats.org/officeDocument/2006/relationships/slide" Target="/ppt/slides/slide2.xml" Id="Ra6b03f2030294f79" /><Relationship Type="http://schemas.openxmlformats.org/officeDocument/2006/relationships/slide" Target="/ppt/slides/slide3.xml" Id="Rdfe09506d40b4b2c" /><Relationship Type="http://schemas.openxmlformats.org/officeDocument/2006/relationships/slide" Target="/ppt/slides/slide4.xml" Id="Rc56a5c44b2e94164" /><Relationship Type="http://schemas.openxmlformats.org/officeDocument/2006/relationships/slide" Target="/ppt/slides/slide5.xml" Id="R70bf0f74837b4150" /><Relationship Type="http://schemas.openxmlformats.org/officeDocument/2006/relationships/slide" Target="/ppt/slides/slide6.xml" Id="Re43cb4f701434aae" /><Relationship Type="http://schemas.openxmlformats.org/officeDocument/2006/relationships/slide" Target="/ppt/slides/slide7.xml" Id="Re2871b0ebfc4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818418c85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be0b64734360" /><Relationship Type="http://schemas.openxmlformats.org/officeDocument/2006/relationships/theme" Target="/ppt/slideMasters/theme/theme1.xml" Id="Rf58f302c6420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7be0b6473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e0f9a0e46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c49b3198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40504a995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2ea8d4efd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ef8dd7a3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b24f1d304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ae262c6d4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