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47ba6f22df41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2600b498fe47f2"/>
  </p:sldMasterIdLst>
  <p:sldIdLst>
    <p:sldId xmlns:r="http://schemas.openxmlformats.org/officeDocument/2006/relationships" id="256" r:id="R75973e87363a4462"/>
    <p:sldId xmlns:r="http://schemas.openxmlformats.org/officeDocument/2006/relationships" id="257" r:id="Rca90de902f17483a"/>
    <p:sldId xmlns:r="http://schemas.openxmlformats.org/officeDocument/2006/relationships" id="258" r:id="R96a5b92ead1a4a8a"/>
    <p:sldId xmlns:r="http://schemas.openxmlformats.org/officeDocument/2006/relationships" id="259" r:id="R8779c9027a27424c"/>
    <p:sldId xmlns:r="http://schemas.openxmlformats.org/officeDocument/2006/relationships" id="260" r:id="Ra0015852793d4ce8"/>
    <p:sldId xmlns:r="http://schemas.openxmlformats.org/officeDocument/2006/relationships" id="261" r:id="R4ddeb442c3b64d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2600b498fe47f2" /><Relationship Type="http://schemas.openxmlformats.org/officeDocument/2006/relationships/slide" Target="/ppt/slides/slide1.xml" Id="R75973e87363a4462" /><Relationship Type="http://schemas.openxmlformats.org/officeDocument/2006/relationships/slide" Target="/ppt/slides/slide2.xml" Id="Rca90de902f17483a" /><Relationship Type="http://schemas.openxmlformats.org/officeDocument/2006/relationships/slide" Target="/ppt/slides/slide3.xml" Id="R96a5b92ead1a4a8a" /><Relationship Type="http://schemas.openxmlformats.org/officeDocument/2006/relationships/slide" Target="/ppt/slides/slide4.xml" Id="R8779c9027a27424c" /><Relationship Type="http://schemas.openxmlformats.org/officeDocument/2006/relationships/slide" Target="/ppt/slides/slide5.xml" Id="Ra0015852793d4ce8" /><Relationship Type="http://schemas.openxmlformats.org/officeDocument/2006/relationships/slide" Target="/ppt/slides/slide6.xml" Id="R4ddeb442c3b64d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0b45c13f8d44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9fb8bb1135440c" /><Relationship Type="http://schemas.openxmlformats.org/officeDocument/2006/relationships/theme" Target="/ppt/slideMasters/theme/theme1.xml" Id="Rfdb2b58e8f3f41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9fb8bb113544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d494646d9447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5ddbd64a0545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5997faf9a542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a86f8aae1643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fed81550aa45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7eb5aa90a34e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SNUFFLE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SNUFFLE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SNUFFLE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SNUFFLE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SNUFFLE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SNUFFLE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999 239 080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SNUFFLE INVEST AS</a:t>
            </a:r>
          </a:p>
        </p:txBody>
      </p:sp>
    </p:spTree>
  </p:cSld>
  <p:clrMapOvr>
    <a:masterClrMapping xmlns:a="http://schemas.openxmlformats.org/drawingml/2006/main"/>
  </p:clrMapOvr>
</p:sld>
</file>