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1eec468a7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dde6408af44c9"/>
  </p:sldMasterIdLst>
  <p:sldIdLst>
    <p:sldId xmlns:r="http://schemas.openxmlformats.org/officeDocument/2006/relationships" id="256" r:id="R02e680ed110749d9"/>
    <p:sldId xmlns:r="http://schemas.openxmlformats.org/officeDocument/2006/relationships" id="257" r:id="R4e5c8b67c9e2430a"/>
    <p:sldId xmlns:r="http://schemas.openxmlformats.org/officeDocument/2006/relationships" id="258" r:id="R506bb160663047ab"/>
    <p:sldId xmlns:r="http://schemas.openxmlformats.org/officeDocument/2006/relationships" id="259" r:id="Ra13c9041269a43e5"/>
    <p:sldId xmlns:r="http://schemas.openxmlformats.org/officeDocument/2006/relationships" id="260" r:id="R6a227dff8aff4d0f"/>
    <p:sldId xmlns:r="http://schemas.openxmlformats.org/officeDocument/2006/relationships" id="261" r:id="Rc966c1a719a440b5"/>
    <p:sldId xmlns:r="http://schemas.openxmlformats.org/officeDocument/2006/relationships" id="262" r:id="R1fd2392cf2ae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dde6408af44c9" /><Relationship Type="http://schemas.openxmlformats.org/officeDocument/2006/relationships/slide" Target="/ppt/slides/slide1.xml" Id="R02e680ed110749d9" /><Relationship Type="http://schemas.openxmlformats.org/officeDocument/2006/relationships/slide" Target="/ppt/slides/slide2.xml" Id="R4e5c8b67c9e2430a" /><Relationship Type="http://schemas.openxmlformats.org/officeDocument/2006/relationships/slide" Target="/ppt/slides/slide3.xml" Id="R506bb160663047ab" /><Relationship Type="http://schemas.openxmlformats.org/officeDocument/2006/relationships/slide" Target="/ppt/slides/slide4.xml" Id="Ra13c9041269a43e5" /><Relationship Type="http://schemas.openxmlformats.org/officeDocument/2006/relationships/slide" Target="/ppt/slides/slide5.xml" Id="R6a227dff8aff4d0f" /><Relationship Type="http://schemas.openxmlformats.org/officeDocument/2006/relationships/slide" Target="/ppt/slides/slide6.xml" Id="Rc966c1a719a440b5" /><Relationship Type="http://schemas.openxmlformats.org/officeDocument/2006/relationships/slide" Target="/ppt/slides/slide7.xml" Id="R1fd2392cf2ae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5c826d30c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a19cc00e4e9a" /><Relationship Type="http://schemas.openxmlformats.org/officeDocument/2006/relationships/theme" Target="/ppt/slideMasters/theme/theme1.xml" Id="Rbc8dbe503231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6a19cc00e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ec636fde2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f9c85a95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b6c0b034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cf92bd7b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d3b3b6f0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e68f3596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39afc82a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