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cb99150d9a48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2defd8f9a4a12"/>
  </p:sldMasterIdLst>
  <p:sldIdLst>
    <p:sldId xmlns:r="http://schemas.openxmlformats.org/officeDocument/2006/relationships" id="256" r:id="Rac46133d3e6d45ae"/>
    <p:sldId xmlns:r="http://schemas.openxmlformats.org/officeDocument/2006/relationships" id="257" r:id="Rcba68d931bfd473f"/>
    <p:sldId xmlns:r="http://schemas.openxmlformats.org/officeDocument/2006/relationships" id="258" r:id="R8a3cbd4910744db9"/>
    <p:sldId xmlns:r="http://schemas.openxmlformats.org/officeDocument/2006/relationships" id="259" r:id="R91d753501ae34d2f"/>
    <p:sldId xmlns:r="http://schemas.openxmlformats.org/officeDocument/2006/relationships" id="260" r:id="R8834e9b64a734101"/>
    <p:sldId xmlns:r="http://schemas.openxmlformats.org/officeDocument/2006/relationships" id="261" r:id="R6b96c3a20fae411e"/>
    <p:sldId xmlns:r="http://schemas.openxmlformats.org/officeDocument/2006/relationships" id="262" r:id="Ra537b8c9f30343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2defd8f9a4a12" /><Relationship Type="http://schemas.openxmlformats.org/officeDocument/2006/relationships/slide" Target="/ppt/slides/slide1.xml" Id="Rac46133d3e6d45ae" /><Relationship Type="http://schemas.openxmlformats.org/officeDocument/2006/relationships/slide" Target="/ppt/slides/slide2.xml" Id="Rcba68d931bfd473f" /><Relationship Type="http://schemas.openxmlformats.org/officeDocument/2006/relationships/slide" Target="/ppt/slides/slide3.xml" Id="R8a3cbd4910744db9" /><Relationship Type="http://schemas.openxmlformats.org/officeDocument/2006/relationships/slide" Target="/ppt/slides/slide4.xml" Id="R91d753501ae34d2f" /><Relationship Type="http://schemas.openxmlformats.org/officeDocument/2006/relationships/slide" Target="/ppt/slides/slide5.xml" Id="R8834e9b64a734101" /><Relationship Type="http://schemas.openxmlformats.org/officeDocument/2006/relationships/slide" Target="/ppt/slides/slide6.xml" Id="R6b96c3a20fae411e" /><Relationship Type="http://schemas.openxmlformats.org/officeDocument/2006/relationships/slide" Target="/ppt/slides/slide7.xml" Id="Ra537b8c9f30343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53ed479aa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5a3c54e6640b5" /><Relationship Type="http://schemas.openxmlformats.org/officeDocument/2006/relationships/theme" Target="/ppt/slideMasters/theme/theme1.xml" Id="R6055bec1ddfd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15a3c54e66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292ee0786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080d6ddf145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fb470b32e4e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ed38a4102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6d43349c646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6c3c2b59e40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531490d64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ELIMAR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ELIMAR INVEST AS ble etablert [år] og holder til i Breistein.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2 693 016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VELLINGA ERIK JOHANN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Breisteinvegen 182B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5111 Breistein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