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6dba1f47a6840c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0180a2e0e8c4e51"/>
  </p:sldMasterIdLst>
  <p:sldIdLst>
    <p:sldId xmlns:r="http://schemas.openxmlformats.org/officeDocument/2006/relationships" id="256" r:id="R482e09c3b1f54400"/>
    <p:sldId xmlns:r="http://schemas.openxmlformats.org/officeDocument/2006/relationships" id="257" r:id="Re4810d7812e8412c"/>
    <p:sldId xmlns:r="http://schemas.openxmlformats.org/officeDocument/2006/relationships" id="258" r:id="Rfe216d50ba44415b"/>
    <p:sldId xmlns:r="http://schemas.openxmlformats.org/officeDocument/2006/relationships" id="259" r:id="R871b8bdc6c8149b1"/>
    <p:sldId xmlns:r="http://schemas.openxmlformats.org/officeDocument/2006/relationships" id="260" r:id="R4aa483d8b1924c02"/>
    <p:sldId xmlns:r="http://schemas.openxmlformats.org/officeDocument/2006/relationships" id="261" r:id="R31f0095ccb284336"/>
    <p:sldId xmlns:r="http://schemas.openxmlformats.org/officeDocument/2006/relationships" id="262" r:id="R9bd2813ac3104f7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0180a2e0e8c4e51" /><Relationship Type="http://schemas.openxmlformats.org/officeDocument/2006/relationships/slide" Target="/ppt/slides/slide1.xml" Id="R482e09c3b1f54400" /><Relationship Type="http://schemas.openxmlformats.org/officeDocument/2006/relationships/slide" Target="/ppt/slides/slide2.xml" Id="Re4810d7812e8412c" /><Relationship Type="http://schemas.openxmlformats.org/officeDocument/2006/relationships/slide" Target="/ppt/slides/slide3.xml" Id="Rfe216d50ba44415b" /><Relationship Type="http://schemas.openxmlformats.org/officeDocument/2006/relationships/slide" Target="/ppt/slides/slide4.xml" Id="R871b8bdc6c8149b1" /><Relationship Type="http://schemas.openxmlformats.org/officeDocument/2006/relationships/slide" Target="/ppt/slides/slide5.xml" Id="R4aa483d8b1924c02" /><Relationship Type="http://schemas.openxmlformats.org/officeDocument/2006/relationships/slide" Target="/ppt/slides/slide6.xml" Id="R31f0095ccb284336" /><Relationship Type="http://schemas.openxmlformats.org/officeDocument/2006/relationships/slide" Target="/ppt/slides/slide7.xml" Id="R9bd2813ac3104f7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71d612fe249494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087d1b46e24167" /><Relationship Type="http://schemas.openxmlformats.org/officeDocument/2006/relationships/theme" Target="/ppt/slideMasters/theme/theme1.xml" Id="R3d63ad74ae9347e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c087d1b46e2416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b66fad0b6f467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a82a3cd1c749e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0053cb3878411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1832ba2280440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79215a99e54c0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bec2d3a913403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44ba4f0a0a486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PERMIAN BUSINESS PARTNER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PERMIAN BUSINESS 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PERMIAN BUSINESS PARTNER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PERMIAN BUSINESS 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PERMIAN BUSINESS 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PERMIAN BUSINESS 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95 027 781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5 064 043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4 308 419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335 942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21 822 619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PERMIAN BUSINESS 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PERMIAN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PERMIAN BUSINESS 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Hieronymus Heyerdahls gate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permian@permian.no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999 226 094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PERMIAN BUSINESS PARTNER AS</a:t>
            </a:r>
          </a:p>
        </p:txBody>
      </p:sp>
    </p:spTree>
  </p:cSld>
  <p:clrMapOvr>
    <a:masterClrMapping xmlns:a="http://schemas.openxmlformats.org/drawingml/2006/main"/>
  </p:clrMapOvr>
</p:sld>
</file>