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33a37493564d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d27f8ab80f48a2"/>
  </p:sldMasterIdLst>
  <p:sldIdLst>
    <p:sldId xmlns:r="http://schemas.openxmlformats.org/officeDocument/2006/relationships" id="256" r:id="R62bd0c64e0b342c7"/>
    <p:sldId xmlns:r="http://schemas.openxmlformats.org/officeDocument/2006/relationships" id="257" r:id="Rcfcf47dedad041c5"/>
    <p:sldId xmlns:r="http://schemas.openxmlformats.org/officeDocument/2006/relationships" id="258" r:id="Ra1e8c99e101b4318"/>
    <p:sldId xmlns:r="http://schemas.openxmlformats.org/officeDocument/2006/relationships" id="259" r:id="Ra965966891f84104"/>
    <p:sldId xmlns:r="http://schemas.openxmlformats.org/officeDocument/2006/relationships" id="260" r:id="R60f15557697e4eac"/>
    <p:sldId xmlns:r="http://schemas.openxmlformats.org/officeDocument/2006/relationships" id="261" r:id="R661af34738bc47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d27f8ab80f48a2" /><Relationship Type="http://schemas.openxmlformats.org/officeDocument/2006/relationships/slide" Target="/ppt/slides/slide1.xml" Id="R62bd0c64e0b342c7" /><Relationship Type="http://schemas.openxmlformats.org/officeDocument/2006/relationships/slide" Target="/ppt/slides/slide2.xml" Id="Rcfcf47dedad041c5" /><Relationship Type="http://schemas.openxmlformats.org/officeDocument/2006/relationships/slide" Target="/ppt/slides/slide3.xml" Id="Ra1e8c99e101b4318" /><Relationship Type="http://schemas.openxmlformats.org/officeDocument/2006/relationships/slide" Target="/ppt/slides/slide4.xml" Id="Ra965966891f84104" /><Relationship Type="http://schemas.openxmlformats.org/officeDocument/2006/relationships/slide" Target="/ppt/slides/slide5.xml" Id="R60f15557697e4eac" /><Relationship Type="http://schemas.openxmlformats.org/officeDocument/2006/relationships/slide" Target="/ppt/slides/slide6.xml" Id="R661af34738bc47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3803839a0e41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fa1f7cbc34e2e" /><Relationship Type="http://schemas.openxmlformats.org/officeDocument/2006/relationships/theme" Target="/ppt/slideMasters/theme/theme1.xml" Id="R43d3b526def542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8fa1f7cbc34e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7a990e5ab40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748a424ca4d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6fb281b1d42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bff5c196947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9426e2b0c46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ef82f0a6647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PERMIAN BUSINESS 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PERMIAN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PERMIAN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PERMIAN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PERMIAN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PERMIAN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Hieronymus Heyerdahls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permian@permian.no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999 226 094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PERMIAN BUSINESS PARTNER AS</a:t>
            </a:r>
          </a:p>
        </p:txBody>
      </p:sp>
    </p:spTree>
  </p:cSld>
  <p:clrMapOvr>
    <a:masterClrMapping xmlns:a="http://schemas.openxmlformats.org/drawingml/2006/main"/>
  </p:clrMapOvr>
</p:sld>
</file>