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01030d9e9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43ed551f24472"/>
  </p:sldMasterIdLst>
  <p:sldIdLst>
    <p:sldId xmlns:r="http://schemas.openxmlformats.org/officeDocument/2006/relationships" id="256" r:id="Re35f03f70795410e"/>
    <p:sldId xmlns:r="http://schemas.openxmlformats.org/officeDocument/2006/relationships" id="257" r:id="R2e8191b27ff94499"/>
    <p:sldId xmlns:r="http://schemas.openxmlformats.org/officeDocument/2006/relationships" id="258" r:id="Ref8064578c1b4192"/>
    <p:sldId xmlns:r="http://schemas.openxmlformats.org/officeDocument/2006/relationships" id="259" r:id="Ra5cb0a58751e4ca3"/>
    <p:sldId xmlns:r="http://schemas.openxmlformats.org/officeDocument/2006/relationships" id="260" r:id="R6300de9d74c047fe"/>
    <p:sldId xmlns:r="http://schemas.openxmlformats.org/officeDocument/2006/relationships" id="261" r:id="Rfc46ef71e85140a8"/>
    <p:sldId xmlns:r="http://schemas.openxmlformats.org/officeDocument/2006/relationships" id="262" r:id="Rd18fe863f8ae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43ed551f24472" /><Relationship Type="http://schemas.openxmlformats.org/officeDocument/2006/relationships/slide" Target="/ppt/slides/slide1.xml" Id="Re35f03f70795410e" /><Relationship Type="http://schemas.openxmlformats.org/officeDocument/2006/relationships/slide" Target="/ppt/slides/slide2.xml" Id="R2e8191b27ff94499" /><Relationship Type="http://schemas.openxmlformats.org/officeDocument/2006/relationships/slide" Target="/ppt/slides/slide3.xml" Id="Ref8064578c1b4192" /><Relationship Type="http://schemas.openxmlformats.org/officeDocument/2006/relationships/slide" Target="/ppt/slides/slide4.xml" Id="Ra5cb0a58751e4ca3" /><Relationship Type="http://schemas.openxmlformats.org/officeDocument/2006/relationships/slide" Target="/ppt/slides/slide5.xml" Id="R6300de9d74c047fe" /><Relationship Type="http://schemas.openxmlformats.org/officeDocument/2006/relationships/slide" Target="/ppt/slides/slide6.xml" Id="Rfc46ef71e85140a8" /><Relationship Type="http://schemas.openxmlformats.org/officeDocument/2006/relationships/slide" Target="/ppt/slides/slide7.xml" Id="Rd18fe863f8ae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a8084046a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49ee447f4c51" /><Relationship Type="http://schemas.openxmlformats.org/officeDocument/2006/relationships/theme" Target="/ppt/slideMasters/theme/theme1.xml" Id="R84d943745ed9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f49ee447f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1289a6a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e909f865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5930fa5d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2e7e942f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1726173b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1175ccbb3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6180fb2b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AKSLAND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