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dc0900a78b49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4e0fd185c644c9"/>
  </p:sldMasterIdLst>
  <p:sldIdLst>
    <p:sldId xmlns:r="http://schemas.openxmlformats.org/officeDocument/2006/relationships" id="256" r:id="Rb9a46876d9724208"/>
    <p:sldId xmlns:r="http://schemas.openxmlformats.org/officeDocument/2006/relationships" id="257" r:id="R979216abf6534527"/>
    <p:sldId xmlns:r="http://schemas.openxmlformats.org/officeDocument/2006/relationships" id="258" r:id="Ra56ae5d22cac4963"/>
    <p:sldId xmlns:r="http://schemas.openxmlformats.org/officeDocument/2006/relationships" id="259" r:id="R1f99cabd3606418c"/>
    <p:sldId xmlns:r="http://schemas.openxmlformats.org/officeDocument/2006/relationships" id="260" r:id="R16e1d80d26354cba"/>
    <p:sldId xmlns:r="http://schemas.openxmlformats.org/officeDocument/2006/relationships" id="261" r:id="Rb5405598ccd84f71"/>
    <p:sldId xmlns:r="http://schemas.openxmlformats.org/officeDocument/2006/relationships" id="262" r:id="Ra2d447d5c2524e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e0fd185c644c9" /><Relationship Type="http://schemas.openxmlformats.org/officeDocument/2006/relationships/slide" Target="/ppt/slides/slide1.xml" Id="Rb9a46876d9724208" /><Relationship Type="http://schemas.openxmlformats.org/officeDocument/2006/relationships/slide" Target="/ppt/slides/slide2.xml" Id="R979216abf6534527" /><Relationship Type="http://schemas.openxmlformats.org/officeDocument/2006/relationships/slide" Target="/ppt/slides/slide3.xml" Id="Ra56ae5d22cac4963" /><Relationship Type="http://schemas.openxmlformats.org/officeDocument/2006/relationships/slide" Target="/ppt/slides/slide4.xml" Id="R1f99cabd3606418c" /><Relationship Type="http://schemas.openxmlformats.org/officeDocument/2006/relationships/slide" Target="/ppt/slides/slide5.xml" Id="R16e1d80d26354cba" /><Relationship Type="http://schemas.openxmlformats.org/officeDocument/2006/relationships/slide" Target="/ppt/slides/slide6.xml" Id="Rb5405598ccd84f71" /><Relationship Type="http://schemas.openxmlformats.org/officeDocument/2006/relationships/slide" Target="/ppt/slides/slide7.xml" Id="Ra2d447d5c2524e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d97de78bf54a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0d571279040d5" /><Relationship Type="http://schemas.openxmlformats.org/officeDocument/2006/relationships/theme" Target="/ppt/slideMasters/theme/theme1.xml" Id="Rdb44006243c944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a0d571279040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bf835009043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98215d58b47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b749acccd4a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c8b7e986d44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6dd07612545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59530fa424f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1b496a32d47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VARJUL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VARJUL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366 195 556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466 221 517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469 926 255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TINGULSTAD VARNER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VARNER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999 214 835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