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e00251c23bc4c6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baed9afe6014ad6"/>
  </p:sldMasterIdLst>
  <p:sldIdLst>
    <p:sldId xmlns:r="http://schemas.openxmlformats.org/officeDocument/2006/relationships" id="256" r:id="R908cb13208fb406a"/>
    <p:sldId xmlns:r="http://schemas.openxmlformats.org/officeDocument/2006/relationships" id="257" r:id="R3607c8f3e3ae4a82"/>
    <p:sldId xmlns:r="http://schemas.openxmlformats.org/officeDocument/2006/relationships" id="258" r:id="R6e5c361721634d3d"/>
    <p:sldId xmlns:r="http://schemas.openxmlformats.org/officeDocument/2006/relationships" id="259" r:id="R69bdc22db0bb4ec6"/>
    <p:sldId xmlns:r="http://schemas.openxmlformats.org/officeDocument/2006/relationships" id="260" r:id="R1fd00cc1b5df4a5a"/>
    <p:sldId xmlns:r="http://schemas.openxmlformats.org/officeDocument/2006/relationships" id="261" r:id="R2763a5c1ef1e4473"/>
    <p:sldId xmlns:r="http://schemas.openxmlformats.org/officeDocument/2006/relationships" id="262" r:id="Ra2d0fcd2fdb74c9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baed9afe6014ad6" /><Relationship Type="http://schemas.openxmlformats.org/officeDocument/2006/relationships/slide" Target="/ppt/slides/slide1.xml" Id="R908cb13208fb406a" /><Relationship Type="http://schemas.openxmlformats.org/officeDocument/2006/relationships/slide" Target="/ppt/slides/slide2.xml" Id="R3607c8f3e3ae4a82" /><Relationship Type="http://schemas.openxmlformats.org/officeDocument/2006/relationships/slide" Target="/ppt/slides/slide3.xml" Id="R6e5c361721634d3d" /><Relationship Type="http://schemas.openxmlformats.org/officeDocument/2006/relationships/slide" Target="/ppt/slides/slide4.xml" Id="R69bdc22db0bb4ec6" /><Relationship Type="http://schemas.openxmlformats.org/officeDocument/2006/relationships/slide" Target="/ppt/slides/slide5.xml" Id="R1fd00cc1b5df4a5a" /><Relationship Type="http://schemas.openxmlformats.org/officeDocument/2006/relationships/slide" Target="/ppt/slides/slide6.xml" Id="R2763a5c1ef1e4473" /><Relationship Type="http://schemas.openxmlformats.org/officeDocument/2006/relationships/slide" Target="/ppt/slides/slide7.xml" Id="Ra2d0fcd2fdb74c9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93b5e9de82f499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db85097a08483a" /><Relationship Type="http://schemas.openxmlformats.org/officeDocument/2006/relationships/theme" Target="/ppt/slideMasters/theme/theme1.xml" Id="R09b34a3384f5437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1db85097a08483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1fa19b952d430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525681dd854f7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c3b342ea6f4ff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6036d10c0c4c7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f7eeed54a34f0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6fadccc0c2403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4c7db9883e42d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VARAL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VARAL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VARAL INVEST AS ble etablert [år] og holder til i Billingstad.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VARAL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VARAL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VARAL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−17 730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267 188 414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510 941 313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526 569 696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VARAL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ALEXANDER VARNER  –  100,0 %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PETTER VARNER  –  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VARAL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Nesøyveien 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1396 Billingstad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66 77 31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999 214 800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VARAL INVEST AS</a:t>
            </a:r>
          </a:p>
        </p:txBody>
      </p:sp>
    </p:spTree>
  </p:cSld>
  <p:clrMapOvr>
    <a:masterClrMapping xmlns:a="http://schemas.openxmlformats.org/drawingml/2006/main"/>
  </p:clrMapOvr>
</p:sld>
</file>