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165f32363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0ca97f1e041b8"/>
  </p:sldMasterIdLst>
  <p:sldIdLst>
    <p:sldId xmlns:r="http://schemas.openxmlformats.org/officeDocument/2006/relationships" id="256" r:id="R6e21bfc9be36454d"/>
    <p:sldId xmlns:r="http://schemas.openxmlformats.org/officeDocument/2006/relationships" id="257" r:id="Rbb4ec2892c3c4e32"/>
    <p:sldId xmlns:r="http://schemas.openxmlformats.org/officeDocument/2006/relationships" id="258" r:id="R9fcf1ebdd60d407e"/>
    <p:sldId xmlns:r="http://schemas.openxmlformats.org/officeDocument/2006/relationships" id="259" r:id="R81edac57e07c494b"/>
    <p:sldId xmlns:r="http://schemas.openxmlformats.org/officeDocument/2006/relationships" id="260" r:id="R89196118e4434b9b"/>
    <p:sldId xmlns:r="http://schemas.openxmlformats.org/officeDocument/2006/relationships" id="261" r:id="R8df1aadcce854c00"/>
    <p:sldId xmlns:r="http://schemas.openxmlformats.org/officeDocument/2006/relationships" id="262" r:id="Rea63dc46c0f4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0ca97f1e041b8" /><Relationship Type="http://schemas.openxmlformats.org/officeDocument/2006/relationships/slide" Target="/ppt/slides/slide1.xml" Id="R6e21bfc9be36454d" /><Relationship Type="http://schemas.openxmlformats.org/officeDocument/2006/relationships/slide" Target="/ppt/slides/slide2.xml" Id="Rbb4ec2892c3c4e32" /><Relationship Type="http://schemas.openxmlformats.org/officeDocument/2006/relationships/slide" Target="/ppt/slides/slide3.xml" Id="R9fcf1ebdd60d407e" /><Relationship Type="http://schemas.openxmlformats.org/officeDocument/2006/relationships/slide" Target="/ppt/slides/slide4.xml" Id="R81edac57e07c494b" /><Relationship Type="http://schemas.openxmlformats.org/officeDocument/2006/relationships/slide" Target="/ppt/slides/slide5.xml" Id="R89196118e4434b9b" /><Relationship Type="http://schemas.openxmlformats.org/officeDocument/2006/relationships/slide" Target="/ppt/slides/slide6.xml" Id="R8df1aadcce854c00" /><Relationship Type="http://schemas.openxmlformats.org/officeDocument/2006/relationships/slide" Target="/ppt/slides/slide7.xml" Id="Rea63dc46c0f4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a874d8f9b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2b42de8f465a" /><Relationship Type="http://schemas.openxmlformats.org/officeDocument/2006/relationships/theme" Target="/ppt/slideMasters/theme/theme1.xml" Id="R1b92a1add3db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62b42de8f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5c476c78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7489c8b6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ce10fb96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bb288cafe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d83c784ac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c1fcc6a07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dfab4b76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