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396d1aa17b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d5b9aaa724275"/>
  </p:sldMasterIdLst>
  <p:sldIdLst>
    <p:sldId xmlns:r="http://schemas.openxmlformats.org/officeDocument/2006/relationships" id="256" r:id="R11c7204ee401486b"/>
    <p:sldId xmlns:r="http://schemas.openxmlformats.org/officeDocument/2006/relationships" id="257" r:id="R221639dcc76c41d6"/>
    <p:sldId xmlns:r="http://schemas.openxmlformats.org/officeDocument/2006/relationships" id="258" r:id="R638ecfd501854cde"/>
    <p:sldId xmlns:r="http://schemas.openxmlformats.org/officeDocument/2006/relationships" id="259" r:id="R164ee15f1b874109"/>
    <p:sldId xmlns:r="http://schemas.openxmlformats.org/officeDocument/2006/relationships" id="260" r:id="R1d83d6367b3b4a3b"/>
    <p:sldId xmlns:r="http://schemas.openxmlformats.org/officeDocument/2006/relationships" id="261" r:id="R966188650123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d5b9aaa724275" /><Relationship Type="http://schemas.openxmlformats.org/officeDocument/2006/relationships/slide" Target="/ppt/slides/slide1.xml" Id="R11c7204ee401486b" /><Relationship Type="http://schemas.openxmlformats.org/officeDocument/2006/relationships/slide" Target="/ppt/slides/slide2.xml" Id="R221639dcc76c41d6" /><Relationship Type="http://schemas.openxmlformats.org/officeDocument/2006/relationships/slide" Target="/ppt/slides/slide3.xml" Id="R638ecfd501854cde" /><Relationship Type="http://schemas.openxmlformats.org/officeDocument/2006/relationships/slide" Target="/ppt/slides/slide4.xml" Id="R164ee15f1b874109" /><Relationship Type="http://schemas.openxmlformats.org/officeDocument/2006/relationships/slide" Target="/ppt/slides/slide5.xml" Id="R1d83d6367b3b4a3b" /><Relationship Type="http://schemas.openxmlformats.org/officeDocument/2006/relationships/slide" Target="/ppt/slides/slide6.xml" Id="R966188650123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ec7b9816d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2da032a7440f7" /><Relationship Type="http://schemas.openxmlformats.org/officeDocument/2006/relationships/theme" Target="/ppt/slideMasters/theme/theme1.xml" Id="Rdbb4cc864494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2da032a74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27419bac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d83f2ea8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5a03e384c43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c7b7ed65e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347d08da5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7277673e1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NOME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−52 205 923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270 388 296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1 254 091 577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1 308 561 984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guri@hlstiftelsen.no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