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d474b8551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e46f1e9d84cc3"/>
  </p:sldMasterIdLst>
  <p:sldIdLst>
    <p:sldId xmlns:r="http://schemas.openxmlformats.org/officeDocument/2006/relationships" id="256" r:id="R189e2223a7ed4dbc"/>
    <p:sldId xmlns:r="http://schemas.openxmlformats.org/officeDocument/2006/relationships" id="257" r:id="R5b9d9c088e944984"/>
    <p:sldId xmlns:r="http://schemas.openxmlformats.org/officeDocument/2006/relationships" id="258" r:id="Reaeeea486e9546b7"/>
    <p:sldId xmlns:r="http://schemas.openxmlformats.org/officeDocument/2006/relationships" id="259" r:id="R3e9bbd0f3ca845b8"/>
    <p:sldId xmlns:r="http://schemas.openxmlformats.org/officeDocument/2006/relationships" id="260" r:id="R397d4e7cf0234e8b"/>
    <p:sldId xmlns:r="http://schemas.openxmlformats.org/officeDocument/2006/relationships" id="261" r:id="R02aba0801cff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e46f1e9d84cc3" /><Relationship Type="http://schemas.openxmlformats.org/officeDocument/2006/relationships/slide" Target="/ppt/slides/slide1.xml" Id="R189e2223a7ed4dbc" /><Relationship Type="http://schemas.openxmlformats.org/officeDocument/2006/relationships/slide" Target="/ppt/slides/slide2.xml" Id="R5b9d9c088e944984" /><Relationship Type="http://schemas.openxmlformats.org/officeDocument/2006/relationships/slide" Target="/ppt/slides/slide3.xml" Id="Reaeeea486e9546b7" /><Relationship Type="http://schemas.openxmlformats.org/officeDocument/2006/relationships/slide" Target="/ppt/slides/slide4.xml" Id="R3e9bbd0f3ca845b8" /><Relationship Type="http://schemas.openxmlformats.org/officeDocument/2006/relationships/slide" Target="/ppt/slides/slide5.xml" Id="R397d4e7cf0234e8b" /><Relationship Type="http://schemas.openxmlformats.org/officeDocument/2006/relationships/slide" Target="/ppt/slides/slide6.xml" Id="R02aba0801cff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5469310a4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c782ff134b54" /><Relationship Type="http://schemas.openxmlformats.org/officeDocument/2006/relationships/theme" Target="/ppt/slideMasters/theme/theme1.xml" Id="R807bf08c30f5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fc782ff13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f9fe59c9f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be41b7348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e78f4b4b4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f6a1852e9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aa9dc5f0f4c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f8889069f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TELEMARK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212 788 286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106 585 444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212 483 702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4 162 741 983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4 265 101 046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