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0dbe2a3612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db7cd68744f42"/>
  </p:sldMasterIdLst>
  <p:sldIdLst>
    <p:sldId xmlns:r="http://schemas.openxmlformats.org/officeDocument/2006/relationships" id="256" r:id="R5dd567fbedbb4715"/>
    <p:sldId xmlns:r="http://schemas.openxmlformats.org/officeDocument/2006/relationships" id="257" r:id="R24e1d1bd2f5e4cd1"/>
    <p:sldId xmlns:r="http://schemas.openxmlformats.org/officeDocument/2006/relationships" id="258" r:id="R40b61e89a32d410f"/>
    <p:sldId xmlns:r="http://schemas.openxmlformats.org/officeDocument/2006/relationships" id="259" r:id="Rc5da9573d32247a2"/>
    <p:sldId xmlns:r="http://schemas.openxmlformats.org/officeDocument/2006/relationships" id="260" r:id="R3ec97d4b5ce34ac6"/>
    <p:sldId xmlns:r="http://schemas.openxmlformats.org/officeDocument/2006/relationships" id="261" r:id="R40744b13a39e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db7cd68744f42" /><Relationship Type="http://schemas.openxmlformats.org/officeDocument/2006/relationships/slide" Target="/ppt/slides/slide1.xml" Id="R5dd567fbedbb4715" /><Relationship Type="http://schemas.openxmlformats.org/officeDocument/2006/relationships/slide" Target="/ppt/slides/slide2.xml" Id="R24e1d1bd2f5e4cd1" /><Relationship Type="http://schemas.openxmlformats.org/officeDocument/2006/relationships/slide" Target="/ppt/slides/slide3.xml" Id="R40b61e89a32d410f" /><Relationship Type="http://schemas.openxmlformats.org/officeDocument/2006/relationships/slide" Target="/ppt/slides/slide4.xml" Id="Rc5da9573d32247a2" /><Relationship Type="http://schemas.openxmlformats.org/officeDocument/2006/relationships/slide" Target="/ppt/slides/slide5.xml" Id="R3ec97d4b5ce34ac6" /><Relationship Type="http://schemas.openxmlformats.org/officeDocument/2006/relationships/slide" Target="/ppt/slides/slide6.xml" Id="R40744b13a39e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6b7b02bae43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b3e8843804399" /><Relationship Type="http://schemas.openxmlformats.org/officeDocument/2006/relationships/theme" Target="/ppt/slideMasters/theme/theme1.xml" Id="Rc580fb7754704d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b3e884380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27e4102e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ce01638d148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1e182dd9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d116358ce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ce10cfbb0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55020790c49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TELEMARK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TELEMARK</a:t>
            </a:r>
          </a:p>
        </p:txBody>
      </p:sp>
    </p:spTree>
  </p:cSld>
  <p:clrMapOvr>
    <a:masterClrMapping xmlns:a="http://schemas.openxmlformats.org/drawingml/2006/main"/>
  </p:clrMapOvr>
</p:sld>
</file>