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28282db93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a58d540694fdf"/>
  </p:sldMasterIdLst>
  <p:sldIdLst>
    <p:sldId xmlns:r="http://schemas.openxmlformats.org/officeDocument/2006/relationships" id="256" r:id="R5d3c855906aa4b04"/>
    <p:sldId xmlns:r="http://schemas.openxmlformats.org/officeDocument/2006/relationships" id="257" r:id="Rf58fdc30e78f411a"/>
    <p:sldId xmlns:r="http://schemas.openxmlformats.org/officeDocument/2006/relationships" id="258" r:id="R61a43fb1edc04644"/>
    <p:sldId xmlns:r="http://schemas.openxmlformats.org/officeDocument/2006/relationships" id="259" r:id="R8ae98e742f9a4ced"/>
    <p:sldId xmlns:r="http://schemas.openxmlformats.org/officeDocument/2006/relationships" id="260" r:id="R69bd8787e41c4fe7"/>
    <p:sldId xmlns:r="http://schemas.openxmlformats.org/officeDocument/2006/relationships" id="261" r:id="R298ceb05112a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a58d540694fdf" /><Relationship Type="http://schemas.openxmlformats.org/officeDocument/2006/relationships/slide" Target="/ppt/slides/slide1.xml" Id="R5d3c855906aa4b04" /><Relationship Type="http://schemas.openxmlformats.org/officeDocument/2006/relationships/slide" Target="/ppt/slides/slide2.xml" Id="Rf58fdc30e78f411a" /><Relationship Type="http://schemas.openxmlformats.org/officeDocument/2006/relationships/slide" Target="/ppt/slides/slide3.xml" Id="R61a43fb1edc04644" /><Relationship Type="http://schemas.openxmlformats.org/officeDocument/2006/relationships/slide" Target="/ppt/slides/slide4.xml" Id="R8ae98e742f9a4ced" /><Relationship Type="http://schemas.openxmlformats.org/officeDocument/2006/relationships/slide" Target="/ppt/slides/slide5.xml" Id="R69bd8787e41c4fe7" /><Relationship Type="http://schemas.openxmlformats.org/officeDocument/2006/relationships/slide" Target="/ppt/slides/slide6.xml" Id="R298ceb05112a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04f2cf790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76e906e0484c" /><Relationship Type="http://schemas.openxmlformats.org/officeDocument/2006/relationships/theme" Target="/ppt/slideMasters/theme/theme1.xml" Id="R19a02074a9c5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676e906e0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2b987ce6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a59f3f4f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a103ba75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e5f02c928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8ea6ebfa5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c3e823c1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ØYSTRE SLIDRE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134 897 441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136 367 807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1987D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www.sparebankstiftelsenoystreslidre.no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ØYSTRE SLIDRE</a:t>
            </a:r>
          </a:p>
        </p:txBody>
      </p:sp>
    </p:spTree>
  </p:cSld>
  <p:clrMapOvr>
    <a:masterClrMapping xmlns:a="http://schemas.openxmlformats.org/drawingml/2006/main"/>
  </p:clrMapOvr>
</p:sld>
</file>