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6611ce73c347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125a1c17cf4c7b"/>
  </p:sldMasterIdLst>
  <p:sldIdLst>
    <p:sldId xmlns:r="http://schemas.openxmlformats.org/officeDocument/2006/relationships" id="256" r:id="Rbe3ad4abaf0a4abb"/>
    <p:sldId xmlns:r="http://schemas.openxmlformats.org/officeDocument/2006/relationships" id="257" r:id="Rbb60fbfb00204e47"/>
    <p:sldId xmlns:r="http://schemas.openxmlformats.org/officeDocument/2006/relationships" id="258" r:id="R3b58fab882414f39"/>
    <p:sldId xmlns:r="http://schemas.openxmlformats.org/officeDocument/2006/relationships" id="259" r:id="R714b68dd52164359"/>
    <p:sldId xmlns:r="http://schemas.openxmlformats.org/officeDocument/2006/relationships" id="260" r:id="Rdb6e188655684024"/>
    <p:sldId xmlns:r="http://schemas.openxmlformats.org/officeDocument/2006/relationships" id="261" r:id="R20d6f2926e6e45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25a1c17cf4c7b" /><Relationship Type="http://schemas.openxmlformats.org/officeDocument/2006/relationships/slide" Target="/ppt/slides/slide1.xml" Id="Rbe3ad4abaf0a4abb" /><Relationship Type="http://schemas.openxmlformats.org/officeDocument/2006/relationships/slide" Target="/ppt/slides/slide2.xml" Id="Rbb60fbfb00204e47" /><Relationship Type="http://schemas.openxmlformats.org/officeDocument/2006/relationships/slide" Target="/ppt/slides/slide3.xml" Id="R3b58fab882414f39" /><Relationship Type="http://schemas.openxmlformats.org/officeDocument/2006/relationships/slide" Target="/ppt/slides/slide4.xml" Id="R714b68dd52164359" /><Relationship Type="http://schemas.openxmlformats.org/officeDocument/2006/relationships/slide" Target="/ppt/slides/slide5.xml" Id="Rdb6e188655684024" /><Relationship Type="http://schemas.openxmlformats.org/officeDocument/2006/relationships/slide" Target="/ppt/slides/slide6.xml" Id="R20d6f2926e6e45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f70255cf842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c7783f2ca4d44" /><Relationship Type="http://schemas.openxmlformats.org/officeDocument/2006/relationships/theme" Target="/ppt/slideMasters/theme/theme1.xml" Id="Rf78b3fcfcd0144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c7783f2ca4d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5f92ba2cb4b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50bc4402b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fb06bc50c49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8b9ec634743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3e2feb18b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45b23849b49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HALLINGDAL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HALLINGDAL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60 311 575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38 778 131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38 778 131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1 097 866 308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1 112 575 553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post@sparebankstiftelsenhallingdal.no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www.sparebankstiftelsenhallingdal.no/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HALLINGDAL</a:t>
            </a:r>
          </a:p>
        </p:txBody>
      </p:sp>
    </p:spTree>
  </p:cSld>
  <p:clrMapOvr>
    <a:masterClrMapping xmlns:a="http://schemas.openxmlformats.org/drawingml/2006/main"/>
  </p:clrMapOvr>
</p:sld>
</file>