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98dacaf3bb844d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3a8a7b1ee2648db"/>
  </p:sldMasterIdLst>
  <p:sldIdLst>
    <p:sldId xmlns:r="http://schemas.openxmlformats.org/officeDocument/2006/relationships" id="256" r:id="R3272c1f86d3048af"/>
    <p:sldId xmlns:r="http://schemas.openxmlformats.org/officeDocument/2006/relationships" id="257" r:id="Re2293affc6aa4c52"/>
    <p:sldId xmlns:r="http://schemas.openxmlformats.org/officeDocument/2006/relationships" id="258" r:id="Rca0e6ee03327466e"/>
    <p:sldId xmlns:r="http://schemas.openxmlformats.org/officeDocument/2006/relationships" id="259" r:id="R112bf2875c5a475c"/>
    <p:sldId xmlns:r="http://schemas.openxmlformats.org/officeDocument/2006/relationships" id="260" r:id="R27ebda95c1d44cb2"/>
    <p:sldId xmlns:r="http://schemas.openxmlformats.org/officeDocument/2006/relationships" id="261" r:id="Rf84ca6077bef468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a8a7b1ee2648db" /><Relationship Type="http://schemas.openxmlformats.org/officeDocument/2006/relationships/slide" Target="/ppt/slides/slide1.xml" Id="R3272c1f86d3048af" /><Relationship Type="http://schemas.openxmlformats.org/officeDocument/2006/relationships/slide" Target="/ppt/slides/slide2.xml" Id="Re2293affc6aa4c52" /><Relationship Type="http://schemas.openxmlformats.org/officeDocument/2006/relationships/slide" Target="/ppt/slides/slide3.xml" Id="Rca0e6ee03327466e" /><Relationship Type="http://schemas.openxmlformats.org/officeDocument/2006/relationships/slide" Target="/ppt/slides/slide4.xml" Id="R112bf2875c5a475c" /><Relationship Type="http://schemas.openxmlformats.org/officeDocument/2006/relationships/slide" Target="/ppt/slides/slide5.xml" Id="R27ebda95c1d44cb2" /><Relationship Type="http://schemas.openxmlformats.org/officeDocument/2006/relationships/slide" Target="/ppt/slides/slide6.xml" Id="Rf84ca6077bef468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a2319779aa493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f49ea041fb4e51" /><Relationship Type="http://schemas.openxmlformats.org/officeDocument/2006/relationships/theme" Target="/ppt/slideMasters/theme/theme1.xml" Id="R0370b4778b73455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cf49ea041fb4e5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f4c92d257a4a4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2325ffcc184f3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47abef85ab409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fb9dcada7649d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41743be54a4ec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8d1286d840478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SPAREBANKSTIFTELSEN HALLINGDAL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HALLINGDAL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HALLINGDAL ble etablert [år] og holder til i Ål.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HALLINGDAL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HALLINGDAL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HALLINGDAL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60 311 575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38 778 131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38 778 131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1 097 866 308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1 112 575 553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HALLINGDAL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Myren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3570 Ål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03202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post@sparebankstiftelsenhallingdal.no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www.sparebankstiftelsenhallingdal.no/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999 177 689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HALLINGDAL</a:t>
            </a:r>
          </a:p>
        </p:txBody>
      </p:sp>
    </p:spTree>
  </p:cSld>
  <p:clrMapOvr>
    <a:masterClrMapping xmlns:a="http://schemas.openxmlformats.org/drawingml/2006/main"/>
  </p:clrMapOvr>
</p:sld>
</file>