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1e430dadf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caa560ef3420d"/>
  </p:sldMasterIdLst>
  <p:sldIdLst>
    <p:sldId xmlns:r="http://schemas.openxmlformats.org/officeDocument/2006/relationships" id="256" r:id="R86c2084a18584cf7"/>
    <p:sldId xmlns:r="http://schemas.openxmlformats.org/officeDocument/2006/relationships" id="257" r:id="Re9760c61897147c8"/>
    <p:sldId xmlns:r="http://schemas.openxmlformats.org/officeDocument/2006/relationships" id="258" r:id="R6a070d84aa054567"/>
    <p:sldId xmlns:r="http://schemas.openxmlformats.org/officeDocument/2006/relationships" id="259" r:id="R8a9764376b1440fa"/>
    <p:sldId xmlns:r="http://schemas.openxmlformats.org/officeDocument/2006/relationships" id="260" r:id="R07c5747c4d3146d9"/>
    <p:sldId xmlns:r="http://schemas.openxmlformats.org/officeDocument/2006/relationships" id="261" r:id="R605912ef9e5d4220"/>
    <p:sldId xmlns:r="http://schemas.openxmlformats.org/officeDocument/2006/relationships" id="262" r:id="Rd65344c4980e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caa560ef3420d" /><Relationship Type="http://schemas.openxmlformats.org/officeDocument/2006/relationships/slide" Target="/ppt/slides/slide1.xml" Id="R86c2084a18584cf7" /><Relationship Type="http://schemas.openxmlformats.org/officeDocument/2006/relationships/slide" Target="/ppt/slides/slide2.xml" Id="Re9760c61897147c8" /><Relationship Type="http://schemas.openxmlformats.org/officeDocument/2006/relationships/slide" Target="/ppt/slides/slide3.xml" Id="R6a070d84aa054567" /><Relationship Type="http://schemas.openxmlformats.org/officeDocument/2006/relationships/slide" Target="/ppt/slides/slide4.xml" Id="R8a9764376b1440fa" /><Relationship Type="http://schemas.openxmlformats.org/officeDocument/2006/relationships/slide" Target="/ppt/slides/slide5.xml" Id="R07c5747c4d3146d9" /><Relationship Type="http://schemas.openxmlformats.org/officeDocument/2006/relationships/slide" Target="/ppt/slides/slide6.xml" Id="R605912ef9e5d4220" /><Relationship Type="http://schemas.openxmlformats.org/officeDocument/2006/relationships/slide" Target="/ppt/slides/slide7.xml" Id="Rd65344c4980e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926fde36d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fecd95ec468e" /><Relationship Type="http://schemas.openxmlformats.org/officeDocument/2006/relationships/theme" Target="/ppt/slideMasters/theme/theme1.xml" Id="Rf1f3f6760f9f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8fecd95ec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ec712670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c83f3165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d225fdc4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b10fe8dc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caf57f2e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54f42c5e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fb7eb357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DONE.AI GROUP AB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OWREN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DÆHLI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