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f8e94ab03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3c9af57294e54"/>
  </p:sldMasterIdLst>
  <p:sldIdLst>
    <p:sldId xmlns:r="http://schemas.openxmlformats.org/officeDocument/2006/relationships" id="256" r:id="R3942efda55794db5"/>
    <p:sldId xmlns:r="http://schemas.openxmlformats.org/officeDocument/2006/relationships" id="257" r:id="R4476d7d246e249e8"/>
    <p:sldId xmlns:r="http://schemas.openxmlformats.org/officeDocument/2006/relationships" id="258" r:id="R75998711f5d44a07"/>
    <p:sldId xmlns:r="http://schemas.openxmlformats.org/officeDocument/2006/relationships" id="259" r:id="R961588b455044a4c"/>
    <p:sldId xmlns:r="http://schemas.openxmlformats.org/officeDocument/2006/relationships" id="260" r:id="R770051f9c4c44ae0"/>
    <p:sldId xmlns:r="http://schemas.openxmlformats.org/officeDocument/2006/relationships" id="261" r:id="R5b6bea026a364f68"/>
    <p:sldId xmlns:r="http://schemas.openxmlformats.org/officeDocument/2006/relationships" id="262" r:id="Rffd50ad3fbf9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3c9af57294e54" /><Relationship Type="http://schemas.openxmlformats.org/officeDocument/2006/relationships/slide" Target="/ppt/slides/slide1.xml" Id="R3942efda55794db5" /><Relationship Type="http://schemas.openxmlformats.org/officeDocument/2006/relationships/slide" Target="/ppt/slides/slide2.xml" Id="R4476d7d246e249e8" /><Relationship Type="http://schemas.openxmlformats.org/officeDocument/2006/relationships/slide" Target="/ppt/slides/slide3.xml" Id="R75998711f5d44a07" /><Relationship Type="http://schemas.openxmlformats.org/officeDocument/2006/relationships/slide" Target="/ppt/slides/slide4.xml" Id="R961588b455044a4c" /><Relationship Type="http://schemas.openxmlformats.org/officeDocument/2006/relationships/slide" Target="/ppt/slides/slide5.xml" Id="R770051f9c4c44ae0" /><Relationship Type="http://schemas.openxmlformats.org/officeDocument/2006/relationships/slide" Target="/ppt/slides/slide6.xml" Id="R5b6bea026a364f68" /><Relationship Type="http://schemas.openxmlformats.org/officeDocument/2006/relationships/slide" Target="/ppt/slides/slide7.xml" Id="Rffd50ad3fbf9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4e9ca5c55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aae48a264394" /><Relationship Type="http://schemas.openxmlformats.org/officeDocument/2006/relationships/theme" Target="/ppt/slideMasters/theme/theme1.xml" Id="R01a3b109c4f2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8aae48a26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532495c7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b05d3c92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e8a6d40c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b089c0f8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fa5eff45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2ff410b1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06d9ff37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