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a68c56dda4d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3c0f0005b4a7c"/>
  </p:sldMasterIdLst>
  <p:sldIdLst>
    <p:sldId xmlns:r="http://schemas.openxmlformats.org/officeDocument/2006/relationships" id="256" r:id="Rab48407e83b14734"/>
    <p:sldId xmlns:r="http://schemas.openxmlformats.org/officeDocument/2006/relationships" id="257" r:id="R92ceb86bac9c47ad"/>
    <p:sldId xmlns:r="http://schemas.openxmlformats.org/officeDocument/2006/relationships" id="258" r:id="R07084683dbe34df1"/>
    <p:sldId xmlns:r="http://schemas.openxmlformats.org/officeDocument/2006/relationships" id="259" r:id="R12d0e0e84ef74c47"/>
    <p:sldId xmlns:r="http://schemas.openxmlformats.org/officeDocument/2006/relationships" id="260" r:id="R7ed9e3233df24118"/>
    <p:sldId xmlns:r="http://schemas.openxmlformats.org/officeDocument/2006/relationships" id="261" r:id="R7571075ae3c14f45"/>
    <p:sldId xmlns:r="http://schemas.openxmlformats.org/officeDocument/2006/relationships" id="262" r:id="R5481d36fc9c7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3c0f0005b4a7c" /><Relationship Type="http://schemas.openxmlformats.org/officeDocument/2006/relationships/slide" Target="/ppt/slides/slide1.xml" Id="Rab48407e83b14734" /><Relationship Type="http://schemas.openxmlformats.org/officeDocument/2006/relationships/slide" Target="/ppt/slides/slide2.xml" Id="R92ceb86bac9c47ad" /><Relationship Type="http://schemas.openxmlformats.org/officeDocument/2006/relationships/slide" Target="/ppt/slides/slide3.xml" Id="R07084683dbe34df1" /><Relationship Type="http://schemas.openxmlformats.org/officeDocument/2006/relationships/slide" Target="/ppt/slides/slide4.xml" Id="R12d0e0e84ef74c47" /><Relationship Type="http://schemas.openxmlformats.org/officeDocument/2006/relationships/slide" Target="/ppt/slides/slide5.xml" Id="R7ed9e3233df24118" /><Relationship Type="http://schemas.openxmlformats.org/officeDocument/2006/relationships/slide" Target="/ppt/slides/slide6.xml" Id="R7571075ae3c14f45" /><Relationship Type="http://schemas.openxmlformats.org/officeDocument/2006/relationships/slide" Target="/ppt/slides/slide7.xml" Id="R5481d36fc9c7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25306fe1449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5cf8599f48a5" /><Relationship Type="http://schemas.openxmlformats.org/officeDocument/2006/relationships/theme" Target="/ppt/slideMasters/theme/theme1.xml" Id="R3888ae85804541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25cf8599f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86d816cb4c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7abb1f2b944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c9561a15f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a30c6c5cc41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4f471d3de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03c639a3f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019c923048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2 205 142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17 916 926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20 263 088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999 143 261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AMU INVEST AS</a:t>
            </a:r>
          </a:p>
        </p:txBody>
      </p:sp>
    </p:spTree>
  </p:cSld>
  <p:clrMapOvr>
    <a:masterClrMapping xmlns:a="http://schemas.openxmlformats.org/drawingml/2006/main"/>
  </p:clrMapOvr>
</p:sld>
</file>