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acd8e5174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b2aa2003c4e01"/>
  </p:sldMasterIdLst>
  <p:sldIdLst>
    <p:sldId xmlns:r="http://schemas.openxmlformats.org/officeDocument/2006/relationships" id="256" r:id="R5e60a5eb40634283"/>
    <p:sldId xmlns:r="http://schemas.openxmlformats.org/officeDocument/2006/relationships" id="257" r:id="Rf8ad6a0599e445e5"/>
    <p:sldId xmlns:r="http://schemas.openxmlformats.org/officeDocument/2006/relationships" id="258" r:id="R1f7799a9f4fb4cc0"/>
    <p:sldId xmlns:r="http://schemas.openxmlformats.org/officeDocument/2006/relationships" id="259" r:id="Re7fe1df3f529486c"/>
    <p:sldId xmlns:r="http://schemas.openxmlformats.org/officeDocument/2006/relationships" id="260" r:id="R0467a903019942e2"/>
    <p:sldId xmlns:r="http://schemas.openxmlformats.org/officeDocument/2006/relationships" id="261" r:id="R4c1b8741b66c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b2aa2003c4e01" /><Relationship Type="http://schemas.openxmlformats.org/officeDocument/2006/relationships/slide" Target="/ppt/slides/slide1.xml" Id="R5e60a5eb40634283" /><Relationship Type="http://schemas.openxmlformats.org/officeDocument/2006/relationships/slide" Target="/ppt/slides/slide2.xml" Id="Rf8ad6a0599e445e5" /><Relationship Type="http://schemas.openxmlformats.org/officeDocument/2006/relationships/slide" Target="/ppt/slides/slide3.xml" Id="R1f7799a9f4fb4cc0" /><Relationship Type="http://schemas.openxmlformats.org/officeDocument/2006/relationships/slide" Target="/ppt/slides/slide4.xml" Id="Re7fe1df3f529486c" /><Relationship Type="http://schemas.openxmlformats.org/officeDocument/2006/relationships/slide" Target="/ppt/slides/slide5.xml" Id="R0467a903019942e2" /><Relationship Type="http://schemas.openxmlformats.org/officeDocument/2006/relationships/slide" Target="/ppt/slides/slide6.xml" Id="R4c1b8741b66c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2f91f9561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1918d242a42b0" /><Relationship Type="http://schemas.openxmlformats.org/officeDocument/2006/relationships/theme" Target="/ppt/slideMasters/theme/theme1.xml" Id="R33cb0af58af7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1918d242a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bc3d8c8d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afa1382d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7de599a62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9cc90b51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811e59824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c515fa222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