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0369522f8244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44d2ca150042ed"/>
  </p:sldMasterIdLst>
  <p:sldIdLst>
    <p:sldId xmlns:r="http://schemas.openxmlformats.org/officeDocument/2006/relationships" id="256" r:id="R0d14464559ec475c"/>
    <p:sldId xmlns:r="http://schemas.openxmlformats.org/officeDocument/2006/relationships" id="257" r:id="R023c27a24fdb4b92"/>
    <p:sldId xmlns:r="http://schemas.openxmlformats.org/officeDocument/2006/relationships" id="258" r:id="R3d84e258e4d54844"/>
    <p:sldId xmlns:r="http://schemas.openxmlformats.org/officeDocument/2006/relationships" id="259" r:id="R5786e771f91148ee"/>
    <p:sldId xmlns:r="http://schemas.openxmlformats.org/officeDocument/2006/relationships" id="260" r:id="R049f7ab152ce461b"/>
    <p:sldId xmlns:r="http://schemas.openxmlformats.org/officeDocument/2006/relationships" id="261" r:id="Rdab9fdbec9804b24"/>
    <p:sldId xmlns:r="http://schemas.openxmlformats.org/officeDocument/2006/relationships" id="262" r:id="R9f0addc741314b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4d2ca150042ed" /><Relationship Type="http://schemas.openxmlformats.org/officeDocument/2006/relationships/slide" Target="/ppt/slides/slide1.xml" Id="R0d14464559ec475c" /><Relationship Type="http://schemas.openxmlformats.org/officeDocument/2006/relationships/slide" Target="/ppt/slides/slide2.xml" Id="R023c27a24fdb4b92" /><Relationship Type="http://schemas.openxmlformats.org/officeDocument/2006/relationships/slide" Target="/ppt/slides/slide3.xml" Id="R3d84e258e4d54844" /><Relationship Type="http://schemas.openxmlformats.org/officeDocument/2006/relationships/slide" Target="/ppt/slides/slide4.xml" Id="R5786e771f91148ee" /><Relationship Type="http://schemas.openxmlformats.org/officeDocument/2006/relationships/slide" Target="/ppt/slides/slide5.xml" Id="R049f7ab152ce461b" /><Relationship Type="http://schemas.openxmlformats.org/officeDocument/2006/relationships/slide" Target="/ppt/slides/slide6.xml" Id="Rdab9fdbec9804b24" /><Relationship Type="http://schemas.openxmlformats.org/officeDocument/2006/relationships/slide" Target="/ppt/slides/slide7.xml" Id="R9f0addc741314b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1f2f6aa8e4a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9f42e43e84ae2" /><Relationship Type="http://schemas.openxmlformats.org/officeDocument/2006/relationships/theme" Target="/ppt/slideMasters/theme/theme1.xml" Id="R359ea8d443e7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9f42e43e84a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d1bc5233b4f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f3f31b34748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10a31cf2945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f740c525c4f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c00561fbd44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bbbde7d054d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d1ef0b0d047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ANIMUS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ANIMUS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−738 836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1 537 260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CIAN WALSH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Vågeskaret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999 137 296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ANIMUS AS</a:t>
            </a:r>
          </a:p>
        </p:txBody>
      </p:sp>
    </p:spTree>
  </p:cSld>
  <p:clrMapOvr>
    <a:masterClrMapping xmlns:a="http://schemas.openxmlformats.org/drawingml/2006/main"/>
  </p:clrMapOvr>
</p:sld>
</file>