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fc73b7fcc04d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6758b6a91549a2"/>
  </p:sldMasterIdLst>
  <p:sldIdLst>
    <p:sldId xmlns:r="http://schemas.openxmlformats.org/officeDocument/2006/relationships" id="256" r:id="Rfd6b2bf0b3b84335"/>
    <p:sldId xmlns:r="http://schemas.openxmlformats.org/officeDocument/2006/relationships" id="257" r:id="R202033a490cf47f7"/>
    <p:sldId xmlns:r="http://schemas.openxmlformats.org/officeDocument/2006/relationships" id="258" r:id="Rceca24dc96894390"/>
    <p:sldId xmlns:r="http://schemas.openxmlformats.org/officeDocument/2006/relationships" id="259" r:id="Re81ec88a94fb4f0f"/>
    <p:sldId xmlns:r="http://schemas.openxmlformats.org/officeDocument/2006/relationships" id="260" r:id="Rff7c6d5ab1a64db5"/>
    <p:sldId xmlns:r="http://schemas.openxmlformats.org/officeDocument/2006/relationships" id="261" r:id="Rf9b0fa3bb4e642aa"/>
    <p:sldId xmlns:r="http://schemas.openxmlformats.org/officeDocument/2006/relationships" id="262" r:id="Re6bd0aede55d44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6758b6a91549a2" /><Relationship Type="http://schemas.openxmlformats.org/officeDocument/2006/relationships/slide" Target="/ppt/slides/slide1.xml" Id="Rfd6b2bf0b3b84335" /><Relationship Type="http://schemas.openxmlformats.org/officeDocument/2006/relationships/slide" Target="/ppt/slides/slide2.xml" Id="R202033a490cf47f7" /><Relationship Type="http://schemas.openxmlformats.org/officeDocument/2006/relationships/slide" Target="/ppt/slides/slide3.xml" Id="Rceca24dc96894390" /><Relationship Type="http://schemas.openxmlformats.org/officeDocument/2006/relationships/slide" Target="/ppt/slides/slide4.xml" Id="Re81ec88a94fb4f0f" /><Relationship Type="http://schemas.openxmlformats.org/officeDocument/2006/relationships/slide" Target="/ppt/slides/slide5.xml" Id="Rff7c6d5ab1a64db5" /><Relationship Type="http://schemas.openxmlformats.org/officeDocument/2006/relationships/slide" Target="/ppt/slides/slide6.xml" Id="Rf9b0fa3bb4e642aa" /><Relationship Type="http://schemas.openxmlformats.org/officeDocument/2006/relationships/slide" Target="/ppt/slides/slide7.xml" Id="Re6bd0aede55d44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b41f1ba1154e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07aff9ed04755" /><Relationship Type="http://schemas.openxmlformats.org/officeDocument/2006/relationships/theme" Target="/ppt/slideMasters/theme/theme1.xml" Id="Reb3df7f34afa4d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07aff9ed047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95f8c497441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265381982048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d54d62bba47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b114aca1647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93d39dc3449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448f8d1ae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4385c029942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EVJEN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EVJEN HOLDING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662 790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4 681 912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9 985 630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EVJEN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Stangsgate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999 130 356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EVJEN HOLDING AS</a:t>
            </a:r>
          </a:p>
        </p:txBody>
      </p:sp>
    </p:spTree>
  </p:cSld>
  <p:clrMapOvr>
    <a:masterClrMapping xmlns:a="http://schemas.openxmlformats.org/drawingml/2006/main"/>
  </p:clrMapOvr>
</p:sld>
</file>