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99a582076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d10877ed54edd"/>
  </p:sldMasterIdLst>
  <p:sldIdLst>
    <p:sldId xmlns:r="http://schemas.openxmlformats.org/officeDocument/2006/relationships" id="256" r:id="R01a246f3cc7d4e18"/>
    <p:sldId xmlns:r="http://schemas.openxmlformats.org/officeDocument/2006/relationships" id="257" r:id="Ree5b49773e324b24"/>
    <p:sldId xmlns:r="http://schemas.openxmlformats.org/officeDocument/2006/relationships" id="258" r:id="R90deda2858ce4184"/>
    <p:sldId xmlns:r="http://schemas.openxmlformats.org/officeDocument/2006/relationships" id="259" r:id="Rd4703a985a1d4727"/>
    <p:sldId xmlns:r="http://schemas.openxmlformats.org/officeDocument/2006/relationships" id="260" r:id="Rfe770c6f7a664704"/>
    <p:sldId xmlns:r="http://schemas.openxmlformats.org/officeDocument/2006/relationships" id="261" r:id="Rdb24bf22014a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d10877ed54edd" /><Relationship Type="http://schemas.openxmlformats.org/officeDocument/2006/relationships/slide" Target="/ppt/slides/slide1.xml" Id="R01a246f3cc7d4e18" /><Relationship Type="http://schemas.openxmlformats.org/officeDocument/2006/relationships/slide" Target="/ppt/slides/slide2.xml" Id="Ree5b49773e324b24" /><Relationship Type="http://schemas.openxmlformats.org/officeDocument/2006/relationships/slide" Target="/ppt/slides/slide3.xml" Id="R90deda2858ce4184" /><Relationship Type="http://schemas.openxmlformats.org/officeDocument/2006/relationships/slide" Target="/ppt/slides/slide4.xml" Id="Rd4703a985a1d4727" /><Relationship Type="http://schemas.openxmlformats.org/officeDocument/2006/relationships/slide" Target="/ppt/slides/slide5.xml" Id="Rfe770c6f7a664704" /><Relationship Type="http://schemas.openxmlformats.org/officeDocument/2006/relationships/slide" Target="/ppt/slides/slide6.xml" Id="Rdb24bf22014a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eedf92830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c4ea672d04d3a" /><Relationship Type="http://schemas.openxmlformats.org/officeDocument/2006/relationships/theme" Target="/ppt/slideMasters/theme/theme1.xml" Id="Rf635be7b8fb9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c4ea672d0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d5f801846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ff3e167c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b5bb1658c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fef11514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200235b0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979f4609641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